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sldIdLst>
    <p:sldId id="256" r:id="rId2"/>
    <p:sldId id="262" r:id="rId3"/>
    <p:sldId id="265" r:id="rId4"/>
    <p:sldId id="264" r:id="rId5"/>
    <p:sldId id="266" r:id="rId6"/>
    <p:sldId id="267" r:id="rId7"/>
    <p:sldId id="269" r:id="rId8"/>
    <p:sldId id="268" r:id="rId9"/>
    <p:sldId id="257" r:id="rId10"/>
    <p:sldId id="260" r:id="rId11"/>
    <p:sldId id="261" r:id="rId12"/>
    <p:sldId id="270" r:id="rId13"/>
    <p:sldId id="259" r:id="rId14"/>
    <p:sldId id="25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92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3" r:id="rId34"/>
    <p:sldId id="294" r:id="rId35"/>
    <p:sldId id="288" r:id="rId36"/>
    <p:sldId id="289" r:id="rId37"/>
    <p:sldId id="290" r:id="rId38"/>
    <p:sldId id="291" r:id="rId39"/>
    <p:sldId id="296" r:id="rId40"/>
    <p:sldId id="297" r:id="rId41"/>
    <p:sldId id="299" r:id="rId42"/>
    <p:sldId id="301" r:id="rId43"/>
    <p:sldId id="304" r:id="rId44"/>
    <p:sldId id="302" r:id="rId45"/>
    <p:sldId id="303" r:id="rId46"/>
    <p:sldId id="30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24874-83B3-4866-85E3-C4B0D16DE771}" v="4" dt="2022-03-10T10:34:21.671"/>
    <p1510:client id="{2FD7773F-34A2-4F73-8F29-1A1925720FC2}" v="153" dt="2022-03-07T09:41:06.516"/>
    <p1510:client id="{5A5A3507-0A72-45E2-9C28-AA1BAA3388FD}" v="409" dt="2022-03-07T10:49:25.540"/>
    <p1510:client id="{85F09470-638E-4850-A14E-41AC381A9BB5}" v="1379" dt="2022-03-07T15:31:52.457"/>
    <p1510:client id="{8B3D6448-3C52-4C8C-B02A-898EDE368E10}" v="5" dt="2022-03-07T09:25:20.959"/>
    <p1510:client id="{A4DF9E26-DC38-49CA-A3DF-DD0A6E3FDD72}" v="140" dt="2022-03-09T15:20:51.945"/>
    <p1510:client id="{DA7AEBEA-5456-4B98-ABAB-F8FCB34C32C7}" v="714" dt="2022-03-08T12:55:57.644"/>
    <p1510:client id="{E5D336CF-8A78-4FE7-9764-8656AFF02C68}" v="4" dt="2022-03-07T17:59:20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vana Golijanin" userId="e941e3132491d203" providerId="Windows Live" clId="Web-{E5D336CF-8A78-4FE7-9764-8656AFF02C68}"/>
    <pc:docChg chg="modSld">
      <pc:chgData name="Jovana Golijanin" userId="e941e3132491d203" providerId="Windows Live" clId="Web-{E5D336CF-8A78-4FE7-9764-8656AFF02C68}" dt="2022-03-07T17:59:20.937" v="3" actId="1076"/>
      <pc:docMkLst>
        <pc:docMk/>
      </pc:docMkLst>
      <pc:sldChg chg="modSp">
        <pc:chgData name="Jovana Golijanin" userId="e941e3132491d203" providerId="Windows Live" clId="Web-{E5D336CF-8A78-4FE7-9764-8656AFF02C68}" dt="2022-03-07T17:59:20.937" v="3" actId="1076"/>
        <pc:sldMkLst>
          <pc:docMk/>
          <pc:sldMk cId="26637935" sldId="287"/>
        </pc:sldMkLst>
        <pc:picChg chg="mod">
          <ac:chgData name="Jovana Golijanin" userId="e941e3132491d203" providerId="Windows Live" clId="Web-{E5D336CF-8A78-4FE7-9764-8656AFF02C68}" dt="2022-03-07T17:59:11.890" v="0" actId="1076"/>
          <ac:picMkLst>
            <pc:docMk/>
            <pc:sldMk cId="26637935" sldId="287"/>
            <ac:picMk id="5" creationId="{63B7EE3A-EBD0-4193-BAC2-7D519EB9DD46}"/>
          </ac:picMkLst>
        </pc:picChg>
        <pc:picChg chg="mod">
          <ac:chgData name="Jovana Golijanin" userId="e941e3132491d203" providerId="Windows Live" clId="Web-{E5D336CF-8A78-4FE7-9764-8656AFF02C68}" dt="2022-03-07T17:59:15.530" v="1" actId="1076"/>
          <ac:picMkLst>
            <pc:docMk/>
            <pc:sldMk cId="26637935" sldId="287"/>
            <ac:picMk id="6" creationId="{A5509526-8301-4C19-B46E-0C822175B980}"/>
          </ac:picMkLst>
        </pc:picChg>
        <pc:picChg chg="mod">
          <ac:chgData name="Jovana Golijanin" userId="e941e3132491d203" providerId="Windows Live" clId="Web-{E5D336CF-8A78-4FE7-9764-8656AFF02C68}" dt="2022-03-07T17:59:18.530" v="2" actId="1076"/>
          <ac:picMkLst>
            <pc:docMk/>
            <pc:sldMk cId="26637935" sldId="287"/>
            <ac:picMk id="7" creationId="{C20BB1CA-A15F-4F07-8713-F721C4B49CE6}"/>
          </ac:picMkLst>
        </pc:picChg>
        <pc:picChg chg="mod">
          <ac:chgData name="Jovana Golijanin" userId="e941e3132491d203" providerId="Windows Live" clId="Web-{E5D336CF-8A78-4FE7-9764-8656AFF02C68}" dt="2022-03-07T17:59:20.937" v="3" actId="1076"/>
          <ac:picMkLst>
            <pc:docMk/>
            <pc:sldMk cId="26637935" sldId="287"/>
            <ac:picMk id="8" creationId="{31BFDD3E-3999-4E93-B191-5F8929C6D79F}"/>
          </ac:picMkLst>
        </pc:picChg>
      </pc:sldChg>
    </pc:docChg>
  </pc:docChgLst>
  <pc:docChgLst>
    <pc:chgData name="Jovana Golijanin" userId="e941e3132491d203" providerId="Windows Live" clId="Web-{85F09470-638E-4850-A14E-41AC381A9BB5}"/>
    <pc:docChg chg="addSld delSld modSld">
      <pc:chgData name="Jovana Golijanin" userId="e941e3132491d203" providerId="Windows Live" clId="Web-{85F09470-638E-4850-A14E-41AC381A9BB5}" dt="2022-03-07T15:31:52.457" v="1329" actId="14100"/>
      <pc:docMkLst>
        <pc:docMk/>
      </pc:docMkLst>
      <pc:sldChg chg="modSp">
        <pc:chgData name="Jovana Golijanin" userId="e941e3132491d203" providerId="Windows Live" clId="Web-{85F09470-638E-4850-A14E-41AC381A9BB5}" dt="2022-03-07T12:06:16.811" v="909" actId="14100"/>
        <pc:sldMkLst>
          <pc:docMk/>
          <pc:sldMk cId="1564836993" sldId="257"/>
        </pc:sldMkLst>
        <pc:picChg chg="mod">
          <ac:chgData name="Jovana Golijanin" userId="e941e3132491d203" providerId="Windows Live" clId="Web-{85F09470-638E-4850-A14E-41AC381A9BB5}" dt="2022-03-07T12:06:16.811" v="909" actId="14100"/>
          <ac:picMkLst>
            <pc:docMk/>
            <pc:sldMk cId="1564836993" sldId="257"/>
            <ac:picMk id="4" creationId="{935E42DF-906C-4D7B-AE4E-E430BC8CFCB1}"/>
          </ac:picMkLst>
        </pc:picChg>
      </pc:sldChg>
      <pc:sldChg chg="addSp modSp">
        <pc:chgData name="Jovana Golijanin" userId="e941e3132491d203" providerId="Windows Live" clId="Web-{85F09470-638E-4850-A14E-41AC381A9BB5}" dt="2022-03-07T12:24:39.206" v="922" actId="20577"/>
        <pc:sldMkLst>
          <pc:docMk/>
          <pc:sldMk cId="1944630729" sldId="261"/>
        </pc:sldMkLst>
        <pc:spChg chg="mod">
          <ac:chgData name="Jovana Golijanin" userId="e941e3132491d203" providerId="Windows Live" clId="Web-{85F09470-638E-4850-A14E-41AC381A9BB5}" dt="2022-03-07T12:24:39.206" v="922" actId="20577"/>
          <ac:spMkLst>
            <pc:docMk/>
            <pc:sldMk cId="1944630729" sldId="261"/>
            <ac:spMk id="3" creationId="{9A346E69-52B0-447B-9818-F908959B2714}"/>
          </ac:spMkLst>
        </pc:spChg>
        <pc:picChg chg="add mod">
          <ac:chgData name="Jovana Golijanin" userId="e941e3132491d203" providerId="Windows Live" clId="Web-{85F09470-638E-4850-A14E-41AC381A9BB5}" dt="2022-03-07T12:09:12.174" v="920" actId="14100"/>
          <ac:picMkLst>
            <pc:docMk/>
            <pc:sldMk cId="1944630729" sldId="261"/>
            <ac:picMk id="4" creationId="{AFB1AB0F-5CF0-4FF1-98CF-CA1188201CD5}"/>
          </ac:picMkLst>
        </pc:picChg>
      </pc:sldChg>
      <pc:sldChg chg="addSp delSp modSp">
        <pc:chgData name="Jovana Golijanin" userId="e941e3132491d203" providerId="Windows Live" clId="Web-{85F09470-638E-4850-A14E-41AC381A9BB5}" dt="2022-03-07T11:25:04.808" v="380" actId="20577"/>
        <pc:sldMkLst>
          <pc:docMk/>
          <pc:sldMk cId="1582132641" sldId="262"/>
        </pc:sldMkLst>
        <pc:spChg chg="mod">
          <ac:chgData name="Jovana Golijanin" userId="e941e3132491d203" providerId="Windows Live" clId="Web-{85F09470-638E-4850-A14E-41AC381A9BB5}" dt="2022-03-07T11:25:04.808" v="380" actId="20577"/>
          <ac:spMkLst>
            <pc:docMk/>
            <pc:sldMk cId="1582132641" sldId="262"/>
            <ac:spMk id="3" creationId="{58F0C2E4-447C-4715-9B14-D33B216B0554}"/>
          </ac:spMkLst>
        </pc:spChg>
        <pc:picChg chg="add del mod">
          <ac:chgData name="Jovana Golijanin" userId="e941e3132491d203" providerId="Windows Live" clId="Web-{85F09470-638E-4850-A14E-41AC381A9BB5}" dt="2022-03-07T10:59:26.060" v="67"/>
          <ac:picMkLst>
            <pc:docMk/>
            <pc:sldMk cId="1582132641" sldId="262"/>
            <ac:picMk id="4" creationId="{3A34DE4C-1716-4E41-82C9-5030DBE38C18}"/>
          </ac:picMkLst>
        </pc:picChg>
      </pc:sldChg>
      <pc:sldChg chg="addSp delSp modSp new del">
        <pc:chgData name="Jovana Golijanin" userId="e941e3132491d203" providerId="Windows Live" clId="Web-{85F09470-638E-4850-A14E-41AC381A9BB5}" dt="2022-03-07T11:12:38.357" v="251"/>
        <pc:sldMkLst>
          <pc:docMk/>
          <pc:sldMk cId="1241482327" sldId="263"/>
        </pc:sldMkLst>
        <pc:spChg chg="add del mod">
          <ac:chgData name="Jovana Golijanin" userId="e941e3132491d203" providerId="Windows Live" clId="Web-{85F09470-638E-4850-A14E-41AC381A9BB5}" dt="2022-03-07T11:08:29.821" v="188" actId="688"/>
          <ac:spMkLst>
            <pc:docMk/>
            <pc:sldMk cId="1241482327" sldId="263"/>
            <ac:spMk id="2" creationId="{AF65D278-8175-45BD-B02A-2B04532C735F}"/>
          </ac:spMkLst>
        </pc:spChg>
        <pc:spChg chg="mod">
          <ac:chgData name="Jovana Golijanin" userId="e941e3132491d203" providerId="Windows Live" clId="Web-{85F09470-638E-4850-A14E-41AC381A9BB5}" dt="2022-03-07T11:07:46.038" v="182" actId="1076"/>
          <ac:spMkLst>
            <pc:docMk/>
            <pc:sldMk cId="1241482327" sldId="263"/>
            <ac:spMk id="3" creationId="{83CF7BD1-9F84-43F6-9D9D-BE711E85A899}"/>
          </ac:spMkLst>
        </pc:spChg>
        <pc:picChg chg="add del mod">
          <ac:chgData name="Jovana Golijanin" userId="e941e3132491d203" providerId="Windows Live" clId="Web-{85F09470-638E-4850-A14E-41AC381A9BB5}" dt="2022-03-07T11:08:59.509" v="194"/>
          <ac:picMkLst>
            <pc:docMk/>
            <pc:sldMk cId="1241482327" sldId="263"/>
            <ac:picMk id="4" creationId="{4AF66560-A44F-47EE-8F1E-D724E6934D10}"/>
          </ac:picMkLst>
        </pc:picChg>
      </pc:sldChg>
      <pc:sldChg chg="addSp modSp new">
        <pc:chgData name="Jovana Golijanin" userId="e941e3132491d203" providerId="Windows Live" clId="Web-{85F09470-638E-4850-A14E-41AC381A9BB5}" dt="2022-03-07T11:32:36.116" v="385" actId="1076"/>
        <pc:sldMkLst>
          <pc:docMk/>
          <pc:sldMk cId="2876443525" sldId="264"/>
        </pc:sldMkLst>
        <pc:spChg chg="mod">
          <ac:chgData name="Jovana Golijanin" userId="e941e3132491d203" providerId="Windows Live" clId="Web-{85F09470-638E-4850-A14E-41AC381A9BB5}" dt="2022-03-07T11:25:24.355" v="381" actId="20577"/>
          <ac:spMkLst>
            <pc:docMk/>
            <pc:sldMk cId="2876443525" sldId="264"/>
            <ac:spMk id="2" creationId="{5BE7F4BE-D25C-4539-980D-0879AA5C80D7}"/>
          </ac:spMkLst>
        </pc:spChg>
        <pc:spChg chg="mod">
          <ac:chgData name="Jovana Golijanin" userId="e941e3132491d203" providerId="Windows Live" clId="Web-{85F09470-638E-4850-A14E-41AC381A9BB5}" dt="2022-03-07T11:30:41.410" v="383" actId="20577"/>
          <ac:spMkLst>
            <pc:docMk/>
            <pc:sldMk cId="2876443525" sldId="264"/>
            <ac:spMk id="3" creationId="{888887B2-0982-4B90-B7BB-5C646EEE1592}"/>
          </ac:spMkLst>
        </pc:spChg>
        <pc:picChg chg="add mod">
          <ac:chgData name="Jovana Golijanin" userId="e941e3132491d203" providerId="Windows Live" clId="Web-{85F09470-638E-4850-A14E-41AC381A9BB5}" dt="2022-03-07T11:32:36.116" v="385" actId="1076"/>
          <ac:picMkLst>
            <pc:docMk/>
            <pc:sldMk cId="2876443525" sldId="264"/>
            <ac:picMk id="4" creationId="{77E0D701-AC5D-4650-AD15-0821AC8B88D4}"/>
          </ac:picMkLst>
        </pc:picChg>
      </pc:sldChg>
      <pc:sldChg chg="addSp delSp modSp new">
        <pc:chgData name="Jovana Golijanin" userId="e941e3132491d203" providerId="Windows Live" clId="Web-{85F09470-638E-4850-A14E-41AC381A9BB5}" dt="2022-03-07T11:15:29.047" v="304" actId="20577"/>
        <pc:sldMkLst>
          <pc:docMk/>
          <pc:sldMk cId="899199784" sldId="265"/>
        </pc:sldMkLst>
        <pc:spChg chg="mod">
          <ac:chgData name="Jovana Golijanin" userId="e941e3132491d203" providerId="Windows Live" clId="Web-{85F09470-638E-4850-A14E-41AC381A9BB5}" dt="2022-03-07T11:08:48.071" v="191" actId="20577"/>
          <ac:spMkLst>
            <pc:docMk/>
            <pc:sldMk cId="899199784" sldId="265"/>
            <ac:spMk id="2" creationId="{75B82C5B-3C17-4C5A-8B05-1E7F1F225C14}"/>
          </ac:spMkLst>
        </pc:spChg>
        <pc:spChg chg="mod">
          <ac:chgData name="Jovana Golijanin" userId="e941e3132491d203" providerId="Windows Live" clId="Web-{85F09470-638E-4850-A14E-41AC381A9BB5}" dt="2022-03-07T11:15:29.047" v="304" actId="20577"/>
          <ac:spMkLst>
            <pc:docMk/>
            <pc:sldMk cId="899199784" sldId="265"/>
            <ac:spMk id="3" creationId="{26136D0F-E54C-43E1-9D56-4F5679FC0129}"/>
          </ac:spMkLst>
        </pc:spChg>
        <pc:spChg chg="add del">
          <ac:chgData name="Jovana Golijanin" userId="e941e3132491d203" providerId="Windows Live" clId="Web-{85F09470-638E-4850-A14E-41AC381A9BB5}" dt="2022-03-07T11:09:12.165" v="196"/>
          <ac:spMkLst>
            <pc:docMk/>
            <pc:sldMk cId="899199784" sldId="265"/>
            <ac:spMk id="4" creationId="{86305CCB-11F5-4B8D-9AEF-8326D870A30D}"/>
          </ac:spMkLst>
        </pc:spChg>
        <pc:spChg chg="add del">
          <ac:chgData name="Jovana Golijanin" userId="e941e3132491d203" providerId="Windows Live" clId="Web-{85F09470-638E-4850-A14E-41AC381A9BB5}" dt="2022-03-07T11:09:23.025" v="199"/>
          <ac:spMkLst>
            <pc:docMk/>
            <pc:sldMk cId="899199784" sldId="265"/>
            <ac:spMk id="5" creationId="{DAE52B8C-2C8F-45C8-AB79-8AF13DF04447}"/>
          </ac:spMkLst>
        </pc:spChg>
        <pc:picChg chg="add mod">
          <ac:chgData name="Jovana Golijanin" userId="e941e3132491d203" providerId="Windows Live" clId="Web-{85F09470-638E-4850-A14E-41AC381A9BB5}" dt="2022-03-07T11:14:19.046" v="289" actId="14100"/>
          <ac:picMkLst>
            <pc:docMk/>
            <pc:sldMk cId="899199784" sldId="265"/>
            <ac:picMk id="6" creationId="{AA6917C5-D913-4D2B-932D-5977546DA3F3}"/>
          </ac:picMkLst>
        </pc:picChg>
      </pc:sldChg>
      <pc:sldChg chg="modSp new">
        <pc:chgData name="Jovana Golijanin" userId="e941e3132491d203" providerId="Windows Live" clId="Web-{85F09470-638E-4850-A14E-41AC381A9BB5}" dt="2022-03-07T11:43:37.674" v="724" actId="20577"/>
        <pc:sldMkLst>
          <pc:docMk/>
          <pc:sldMk cId="1031327795" sldId="266"/>
        </pc:sldMkLst>
        <pc:spChg chg="mod">
          <ac:chgData name="Jovana Golijanin" userId="e941e3132491d203" providerId="Windows Live" clId="Web-{85F09470-638E-4850-A14E-41AC381A9BB5}" dt="2022-03-07T11:35:03.259" v="388" actId="20577"/>
          <ac:spMkLst>
            <pc:docMk/>
            <pc:sldMk cId="1031327795" sldId="266"/>
            <ac:spMk id="2" creationId="{6ABFD1AD-8CE3-4BEB-9393-754979BE8091}"/>
          </ac:spMkLst>
        </pc:spChg>
        <pc:spChg chg="mod">
          <ac:chgData name="Jovana Golijanin" userId="e941e3132491d203" providerId="Windows Live" clId="Web-{85F09470-638E-4850-A14E-41AC381A9BB5}" dt="2022-03-07T11:43:37.674" v="724" actId="20577"/>
          <ac:spMkLst>
            <pc:docMk/>
            <pc:sldMk cId="1031327795" sldId="266"/>
            <ac:spMk id="3" creationId="{898E9B93-1055-4323-AAE7-9CD59234F9F5}"/>
          </ac:spMkLst>
        </pc:spChg>
      </pc:sldChg>
      <pc:sldChg chg="addSp modSp new">
        <pc:chgData name="Jovana Golijanin" userId="e941e3132491d203" providerId="Windows Live" clId="Web-{85F09470-638E-4850-A14E-41AC381A9BB5}" dt="2022-03-07T11:52:40.469" v="891" actId="1076"/>
        <pc:sldMkLst>
          <pc:docMk/>
          <pc:sldMk cId="2056533913" sldId="267"/>
        </pc:sldMkLst>
        <pc:spChg chg="mod">
          <ac:chgData name="Jovana Golijanin" userId="e941e3132491d203" providerId="Windows Live" clId="Web-{85F09470-638E-4850-A14E-41AC381A9BB5}" dt="2022-03-07T11:44:27.894" v="727" actId="20577"/>
          <ac:spMkLst>
            <pc:docMk/>
            <pc:sldMk cId="2056533913" sldId="267"/>
            <ac:spMk id="2" creationId="{504778C3-9870-4D4C-A50F-2E569506E094}"/>
          </ac:spMkLst>
        </pc:spChg>
        <pc:spChg chg="mod">
          <ac:chgData name="Jovana Golijanin" userId="e941e3132491d203" providerId="Windows Live" clId="Web-{85F09470-638E-4850-A14E-41AC381A9BB5}" dt="2022-03-07T11:52:31.390" v="887" actId="20577"/>
          <ac:spMkLst>
            <pc:docMk/>
            <pc:sldMk cId="2056533913" sldId="267"/>
            <ac:spMk id="3" creationId="{ACD59FCB-9B2B-4EDE-986C-E7606593B773}"/>
          </ac:spMkLst>
        </pc:spChg>
        <pc:picChg chg="add mod">
          <ac:chgData name="Jovana Golijanin" userId="e941e3132491d203" providerId="Windows Live" clId="Web-{85F09470-638E-4850-A14E-41AC381A9BB5}" dt="2022-03-07T11:52:40.469" v="891" actId="1076"/>
          <ac:picMkLst>
            <pc:docMk/>
            <pc:sldMk cId="2056533913" sldId="267"/>
            <ac:picMk id="4" creationId="{BD63CB6F-C64A-4B1F-8A6A-2E09B85C0930}"/>
          </ac:picMkLst>
        </pc:picChg>
      </pc:sldChg>
      <pc:sldChg chg="addSp delSp modSp new">
        <pc:chgData name="Jovana Golijanin" userId="e941e3132491d203" providerId="Windows Live" clId="Web-{85F09470-638E-4850-A14E-41AC381A9BB5}" dt="2022-03-07T11:59:04.835" v="894"/>
        <pc:sldMkLst>
          <pc:docMk/>
          <pc:sldMk cId="1801798216" sldId="268"/>
        </pc:sldMkLst>
        <pc:spChg chg="mod">
          <ac:chgData name="Jovana Golijanin" userId="e941e3132491d203" providerId="Windows Live" clId="Web-{85F09470-638E-4850-A14E-41AC381A9BB5}" dt="2022-03-07T11:57:19.364" v="893" actId="20577"/>
          <ac:spMkLst>
            <pc:docMk/>
            <pc:sldMk cId="1801798216" sldId="268"/>
            <ac:spMk id="2" creationId="{899492D8-1D9C-45CB-8A12-4CD76FAC0FDF}"/>
          </ac:spMkLst>
        </pc:spChg>
        <pc:spChg chg="del">
          <ac:chgData name="Jovana Golijanin" userId="e941e3132491d203" providerId="Windows Live" clId="Web-{85F09470-638E-4850-A14E-41AC381A9BB5}" dt="2022-03-07T11:59:04.835" v="894"/>
          <ac:spMkLst>
            <pc:docMk/>
            <pc:sldMk cId="1801798216" sldId="268"/>
            <ac:spMk id="3" creationId="{0BAB09FE-0F7B-42B6-A75C-15AD3AD50AFA}"/>
          </ac:spMkLst>
        </pc:spChg>
        <pc:picChg chg="add mod ord">
          <ac:chgData name="Jovana Golijanin" userId="e941e3132491d203" providerId="Windows Live" clId="Web-{85F09470-638E-4850-A14E-41AC381A9BB5}" dt="2022-03-07T11:59:04.835" v="894"/>
          <ac:picMkLst>
            <pc:docMk/>
            <pc:sldMk cId="1801798216" sldId="268"/>
            <ac:picMk id="4" creationId="{566AE74E-7199-47E4-BCDA-0B2C9F9E488B}"/>
          </ac:picMkLst>
        </pc:picChg>
      </pc:sldChg>
      <pc:sldChg chg="addSp modSp new">
        <pc:chgData name="Jovana Golijanin" userId="e941e3132491d203" providerId="Windows Live" clId="Web-{85F09470-638E-4850-A14E-41AC381A9BB5}" dt="2022-03-07T12:04:40.950" v="908" actId="1076"/>
        <pc:sldMkLst>
          <pc:docMk/>
          <pc:sldMk cId="2883192905" sldId="269"/>
        </pc:sldMkLst>
        <pc:spChg chg="mod">
          <ac:chgData name="Jovana Golijanin" userId="e941e3132491d203" providerId="Windows Live" clId="Web-{85F09470-638E-4850-A14E-41AC381A9BB5}" dt="2022-03-07T12:04:19.340" v="904" actId="20577"/>
          <ac:spMkLst>
            <pc:docMk/>
            <pc:sldMk cId="2883192905" sldId="269"/>
            <ac:spMk id="2" creationId="{2217D7EC-4436-46CF-8FD7-81DD575112AF}"/>
          </ac:spMkLst>
        </pc:spChg>
        <pc:spChg chg="mod">
          <ac:chgData name="Jovana Golijanin" userId="e941e3132491d203" providerId="Windows Live" clId="Web-{85F09470-638E-4850-A14E-41AC381A9BB5}" dt="2022-03-07T12:04:33.466" v="906" actId="14100"/>
          <ac:spMkLst>
            <pc:docMk/>
            <pc:sldMk cId="2883192905" sldId="269"/>
            <ac:spMk id="3" creationId="{E4F82484-2962-4273-BA77-B73862EDA5CF}"/>
          </ac:spMkLst>
        </pc:spChg>
        <pc:picChg chg="add mod">
          <ac:chgData name="Jovana Golijanin" userId="e941e3132491d203" providerId="Windows Live" clId="Web-{85F09470-638E-4850-A14E-41AC381A9BB5}" dt="2022-03-07T12:04:40.950" v="908" actId="1076"/>
          <ac:picMkLst>
            <pc:docMk/>
            <pc:sldMk cId="2883192905" sldId="269"/>
            <ac:picMk id="4" creationId="{44158976-AF65-4C7C-AAC4-2A0AEB16377F}"/>
          </ac:picMkLst>
        </pc:picChg>
      </pc:sldChg>
      <pc:sldChg chg="addSp modSp new">
        <pc:chgData name="Jovana Golijanin" userId="e941e3132491d203" providerId="Windows Live" clId="Web-{85F09470-638E-4850-A14E-41AC381A9BB5}" dt="2022-03-07T12:28:06.569" v="941" actId="14100"/>
        <pc:sldMkLst>
          <pc:docMk/>
          <pc:sldMk cId="1193271933" sldId="270"/>
        </pc:sldMkLst>
        <pc:spChg chg="mod">
          <ac:chgData name="Jovana Golijanin" userId="e941e3132491d203" providerId="Windows Live" clId="Web-{85F09470-638E-4850-A14E-41AC381A9BB5}" dt="2022-03-07T12:25:08.081" v="924" actId="20577"/>
          <ac:spMkLst>
            <pc:docMk/>
            <pc:sldMk cId="1193271933" sldId="270"/>
            <ac:spMk id="2" creationId="{B491F288-1CFC-4AA1-9C8E-13E2A8BD3E82}"/>
          </ac:spMkLst>
        </pc:spChg>
        <pc:spChg chg="mod">
          <ac:chgData name="Jovana Golijanin" userId="e941e3132491d203" providerId="Windows Live" clId="Web-{85F09470-638E-4850-A14E-41AC381A9BB5}" dt="2022-03-07T12:27:45.584" v="935" actId="20577"/>
          <ac:spMkLst>
            <pc:docMk/>
            <pc:sldMk cId="1193271933" sldId="270"/>
            <ac:spMk id="3" creationId="{E57EDCC4-E521-4529-A543-48DE5DF50E4E}"/>
          </ac:spMkLst>
        </pc:spChg>
        <pc:picChg chg="add mod">
          <ac:chgData name="Jovana Golijanin" userId="e941e3132491d203" providerId="Windows Live" clId="Web-{85F09470-638E-4850-A14E-41AC381A9BB5}" dt="2022-03-07T12:28:06.569" v="941" actId="14100"/>
          <ac:picMkLst>
            <pc:docMk/>
            <pc:sldMk cId="1193271933" sldId="270"/>
            <ac:picMk id="4" creationId="{6A309AE5-F503-4372-9629-8DAB8DA47BC2}"/>
          </ac:picMkLst>
        </pc:picChg>
      </pc:sldChg>
      <pc:sldChg chg="addSp delSp modSp new">
        <pc:chgData name="Jovana Golijanin" userId="e941e3132491d203" providerId="Windows Live" clId="Web-{85F09470-638E-4850-A14E-41AC381A9BB5}" dt="2022-03-07T12:57:15.803" v="976" actId="1076"/>
        <pc:sldMkLst>
          <pc:docMk/>
          <pc:sldMk cId="1181561035" sldId="271"/>
        </pc:sldMkLst>
        <pc:spChg chg="mod">
          <ac:chgData name="Jovana Golijanin" userId="e941e3132491d203" providerId="Windows Live" clId="Web-{85F09470-638E-4850-A14E-41AC381A9BB5}" dt="2022-03-07T12:55:36.082" v="963" actId="20577"/>
          <ac:spMkLst>
            <pc:docMk/>
            <pc:sldMk cId="1181561035" sldId="271"/>
            <ac:spMk id="2" creationId="{5CDED93E-561B-4480-A76C-E33098BAA427}"/>
          </ac:spMkLst>
        </pc:spChg>
        <pc:spChg chg="del">
          <ac:chgData name="Jovana Golijanin" userId="e941e3132491d203" providerId="Windows Live" clId="Web-{85F09470-638E-4850-A14E-41AC381A9BB5}" dt="2022-03-07T12:48:44.512" v="943"/>
          <ac:spMkLst>
            <pc:docMk/>
            <pc:sldMk cId="1181561035" sldId="271"/>
            <ac:spMk id="3" creationId="{7BE146F7-9F67-478B-96FA-B8AA8EF735BB}"/>
          </ac:spMkLst>
        </pc:spChg>
        <pc:picChg chg="add mod ord">
          <ac:chgData name="Jovana Golijanin" userId="e941e3132491d203" providerId="Windows Live" clId="Web-{85F09470-638E-4850-A14E-41AC381A9BB5}" dt="2022-03-07T12:56:15.474" v="973" actId="14100"/>
          <ac:picMkLst>
            <pc:docMk/>
            <pc:sldMk cId="1181561035" sldId="271"/>
            <ac:picMk id="4" creationId="{909917D5-D6A5-4183-8853-D4CB32549C31}"/>
          </ac:picMkLst>
        </pc:picChg>
        <pc:picChg chg="add mod">
          <ac:chgData name="Jovana Golijanin" userId="e941e3132491d203" providerId="Windows Live" clId="Web-{85F09470-638E-4850-A14E-41AC381A9BB5}" dt="2022-03-07T12:55:51.332" v="967" actId="1076"/>
          <ac:picMkLst>
            <pc:docMk/>
            <pc:sldMk cId="1181561035" sldId="271"/>
            <ac:picMk id="5" creationId="{4079761E-634B-45F4-8672-089B7B965B79}"/>
          </ac:picMkLst>
        </pc:picChg>
        <pc:picChg chg="add mod">
          <ac:chgData name="Jovana Golijanin" userId="e941e3132491d203" providerId="Windows Live" clId="Web-{85F09470-638E-4850-A14E-41AC381A9BB5}" dt="2022-03-07T12:57:15.803" v="976" actId="1076"/>
          <ac:picMkLst>
            <pc:docMk/>
            <pc:sldMk cId="1181561035" sldId="271"/>
            <ac:picMk id="6" creationId="{A387E4FF-F021-4137-B571-39D9CE06F448}"/>
          </ac:picMkLst>
        </pc:picChg>
      </pc:sldChg>
      <pc:sldChg chg="modSp new">
        <pc:chgData name="Jovana Golijanin" userId="e941e3132491d203" providerId="Windows Live" clId="Web-{85F09470-638E-4850-A14E-41AC381A9BB5}" dt="2022-03-07T14:17:53.572" v="1002" actId="20577"/>
        <pc:sldMkLst>
          <pc:docMk/>
          <pc:sldMk cId="1085648868" sldId="272"/>
        </pc:sldMkLst>
        <pc:spChg chg="mod">
          <ac:chgData name="Jovana Golijanin" userId="e941e3132491d203" providerId="Windows Live" clId="Web-{85F09470-638E-4850-A14E-41AC381A9BB5}" dt="2022-03-07T14:06:02.008" v="983" actId="20577"/>
          <ac:spMkLst>
            <pc:docMk/>
            <pc:sldMk cId="1085648868" sldId="272"/>
            <ac:spMk id="2" creationId="{A7B7EF68-6537-49D7-97C6-3236E45D7A7C}"/>
          </ac:spMkLst>
        </pc:spChg>
        <pc:spChg chg="mod">
          <ac:chgData name="Jovana Golijanin" userId="e941e3132491d203" providerId="Windows Live" clId="Web-{85F09470-638E-4850-A14E-41AC381A9BB5}" dt="2022-03-07T14:17:53.572" v="1002" actId="20577"/>
          <ac:spMkLst>
            <pc:docMk/>
            <pc:sldMk cId="1085648868" sldId="272"/>
            <ac:spMk id="3" creationId="{D42A155C-E8B9-438F-8F12-0B982C3E5E99}"/>
          </ac:spMkLst>
        </pc:spChg>
      </pc:sldChg>
      <pc:sldChg chg="addSp delSp modSp new del">
        <pc:chgData name="Jovana Golijanin" userId="e941e3132491d203" providerId="Windows Live" clId="Web-{85F09470-638E-4850-A14E-41AC381A9BB5}" dt="2022-03-07T14:31:27.356" v="1049"/>
        <pc:sldMkLst>
          <pc:docMk/>
          <pc:sldMk cId="437806947" sldId="273"/>
        </pc:sldMkLst>
        <pc:spChg chg="del mod">
          <ac:chgData name="Jovana Golijanin" userId="e941e3132491d203" providerId="Windows Live" clId="Web-{85F09470-638E-4850-A14E-41AC381A9BB5}" dt="2022-03-07T14:29:21.853" v="1032"/>
          <ac:spMkLst>
            <pc:docMk/>
            <pc:sldMk cId="437806947" sldId="273"/>
            <ac:spMk id="2" creationId="{6A53663D-59F5-44C2-B4C7-25D430599CDA}"/>
          </ac:spMkLst>
        </pc:spChg>
        <pc:spChg chg="del mod">
          <ac:chgData name="Jovana Golijanin" userId="e941e3132491d203" providerId="Windows Live" clId="Web-{85F09470-638E-4850-A14E-41AC381A9BB5}" dt="2022-03-07T14:31:18.544" v="1047"/>
          <ac:spMkLst>
            <pc:docMk/>
            <pc:sldMk cId="437806947" sldId="273"/>
            <ac:spMk id="3" creationId="{146C020A-10E6-40D9-80E2-686B4C217DAC}"/>
          </ac:spMkLst>
        </pc:spChg>
        <pc:spChg chg="add del mod">
          <ac:chgData name="Jovana Golijanin" userId="e941e3132491d203" providerId="Windows Live" clId="Web-{85F09470-638E-4850-A14E-41AC381A9BB5}" dt="2022-03-07T14:31:12.481" v="1046"/>
          <ac:spMkLst>
            <pc:docMk/>
            <pc:sldMk cId="437806947" sldId="273"/>
            <ac:spMk id="6" creationId="{99D3BB8A-C370-4EF8-BA8A-F610EB822133}"/>
          </ac:spMkLst>
        </pc:spChg>
        <pc:spChg chg="add mod">
          <ac:chgData name="Jovana Golijanin" userId="e941e3132491d203" providerId="Windows Live" clId="Web-{85F09470-638E-4850-A14E-41AC381A9BB5}" dt="2022-03-07T14:31:18.544" v="1047"/>
          <ac:spMkLst>
            <pc:docMk/>
            <pc:sldMk cId="437806947" sldId="273"/>
            <ac:spMk id="9" creationId="{24F01D4D-ED9C-4C5B-AF3A-A517B3E70B93}"/>
          </ac:spMkLst>
        </pc:spChg>
        <pc:spChg chg="add">
          <ac:chgData name="Jovana Golijanin" userId="e941e3132491d203" providerId="Windows Live" clId="Web-{85F09470-638E-4850-A14E-41AC381A9BB5}" dt="2022-03-07T14:31:21.341" v="1048"/>
          <ac:spMkLst>
            <pc:docMk/>
            <pc:sldMk cId="437806947" sldId="273"/>
            <ac:spMk id="10" creationId="{13BE0A7E-0AFE-4E94-AC47-BA0CDAA5AA4E}"/>
          </ac:spMkLst>
        </pc:spChg>
        <pc:picChg chg="add del mod">
          <ac:chgData name="Jovana Golijanin" userId="e941e3132491d203" providerId="Windows Live" clId="Web-{85F09470-638E-4850-A14E-41AC381A9BB5}" dt="2022-03-07T14:30:03.995" v="1038"/>
          <ac:picMkLst>
            <pc:docMk/>
            <pc:sldMk cId="437806947" sldId="273"/>
            <ac:picMk id="4" creationId="{B43A609D-C792-4C58-9E8A-CCCC885B41F4}"/>
          </ac:picMkLst>
        </pc:picChg>
        <pc:picChg chg="add del mod">
          <ac:chgData name="Jovana Golijanin" userId="e941e3132491d203" providerId="Windows Live" clId="Web-{85F09470-638E-4850-A14E-41AC381A9BB5}" dt="2022-03-07T14:31:07.075" v="1045"/>
          <ac:picMkLst>
            <pc:docMk/>
            <pc:sldMk cId="437806947" sldId="273"/>
            <ac:picMk id="7" creationId="{91189955-7BD7-4B62-A68F-7CF1C441AF91}"/>
          </ac:picMkLst>
        </pc:picChg>
      </pc:sldChg>
      <pc:sldChg chg="addSp delSp modSp new mod modClrScheme chgLayout">
        <pc:chgData name="Jovana Golijanin" userId="e941e3132491d203" providerId="Windows Live" clId="Web-{85F09470-638E-4850-A14E-41AC381A9BB5}" dt="2022-03-07T15:02:47.525" v="1172" actId="1076"/>
        <pc:sldMkLst>
          <pc:docMk/>
          <pc:sldMk cId="2090109697" sldId="273"/>
        </pc:sldMkLst>
        <pc:spChg chg="del">
          <ac:chgData name="Jovana Golijanin" userId="e941e3132491d203" providerId="Windows Live" clId="Web-{85F09470-638E-4850-A14E-41AC381A9BB5}" dt="2022-03-07T14:31:45.466" v="1051"/>
          <ac:spMkLst>
            <pc:docMk/>
            <pc:sldMk cId="2090109697" sldId="273"/>
            <ac:spMk id="2" creationId="{FB060D2B-82A0-4BDE-B200-0AC29086E5A3}"/>
          </ac:spMkLst>
        </pc:spChg>
        <pc:spChg chg="del">
          <ac:chgData name="Jovana Golijanin" userId="e941e3132491d203" providerId="Windows Live" clId="Web-{85F09470-638E-4850-A14E-41AC381A9BB5}" dt="2022-03-07T14:31:45.466" v="1051"/>
          <ac:spMkLst>
            <pc:docMk/>
            <pc:sldMk cId="2090109697" sldId="273"/>
            <ac:spMk id="3" creationId="{13A6D39A-42F9-40DA-ABCA-A5103BC049C9}"/>
          </ac:spMkLst>
        </pc:spChg>
        <pc:spChg chg="add mod ord">
          <ac:chgData name="Jovana Golijanin" userId="e941e3132491d203" providerId="Windows Live" clId="Web-{85F09470-638E-4850-A14E-41AC381A9BB5}" dt="2022-03-07T15:02:47.525" v="1172" actId="1076"/>
          <ac:spMkLst>
            <pc:docMk/>
            <pc:sldMk cId="2090109697" sldId="273"/>
            <ac:spMk id="5" creationId="{CAB5E462-8D63-492E-A260-D68ED4B0EBA9}"/>
          </ac:spMkLst>
        </pc:spChg>
        <pc:picChg chg="add mod">
          <ac:chgData name="Jovana Golijanin" userId="e941e3132491d203" providerId="Windows Live" clId="Web-{85F09470-638E-4850-A14E-41AC381A9BB5}" dt="2022-03-07T15:02:42.525" v="1171" actId="14100"/>
          <ac:picMkLst>
            <pc:docMk/>
            <pc:sldMk cId="2090109697" sldId="273"/>
            <ac:picMk id="4" creationId="{265DFA65-DB77-4657-9820-449E514F3CD3}"/>
          </ac:picMkLst>
        </pc:picChg>
      </pc:sldChg>
      <pc:sldChg chg="addSp modSp new del">
        <pc:chgData name="Jovana Golijanin" userId="e941e3132491d203" providerId="Windows Live" clId="Web-{85F09470-638E-4850-A14E-41AC381A9BB5}" dt="2022-03-07T14:26:05.489" v="1012"/>
        <pc:sldMkLst>
          <pc:docMk/>
          <pc:sldMk cId="2651097711" sldId="273"/>
        </pc:sldMkLst>
        <pc:spChg chg="mod">
          <ac:chgData name="Jovana Golijanin" userId="e941e3132491d203" providerId="Windows Live" clId="Web-{85F09470-638E-4850-A14E-41AC381A9BB5}" dt="2022-03-07T14:25:47.864" v="1010" actId="20577"/>
          <ac:spMkLst>
            <pc:docMk/>
            <pc:sldMk cId="2651097711" sldId="273"/>
            <ac:spMk id="2" creationId="{D0D492EF-B53E-42E4-8E85-4D6FD943553C}"/>
          </ac:spMkLst>
        </pc:spChg>
        <pc:spChg chg="mod">
          <ac:chgData name="Jovana Golijanin" userId="e941e3132491d203" providerId="Windows Live" clId="Web-{85F09470-638E-4850-A14E-41AC381A9BB5}" dt="2022-03-07T14:25:33.004" v="1005" actId="20577"/>
          <ac:spMkLst>
            <pc:docMk/>
            <pc:sldMk cId="2651097711" sldId="273"/>
            <ac:spMk id="3" creationId="{B582695C-D456-4204-A2F4-52056D2756EE}"/>
          </ac:spMkLst>
        </pc:spChg>
        <pc:spChg chg="add">
          <ac:chgData name="Jovana Golijanin" userId="e941e3132491d203" providerId="Windows Live" clId="Web-{85F09470-638E-4850-A14E-41AC381A9BB5}" dt="2022-03-07T14:26:01.177" v="1011"/>
          <ac:spMkLst>
            <pc:docMk/>
            <pc:sldMk cId="2651097711" sldId="273"/>
            <ac:spMk id="4" creationId="{753317D2-2A4A-4317-BA60-C495B89867DA}"/>
          </ac:spMkLst>
        </pc:spChg>
      </pc:sldChg>
      <pc:sldChg chg="addSp modSp new mod modClrScheme chgLayout">
        <pc:chgData name="Jovana Golijanin" userId="e941e3132491d203" providerId="Windows Live" clId="Web-{85F09470-638E-4850-A14E-41AC381A9BB5}" dt="2022-03-07T15:01:33.680" v="1159" actId="1076"/>
        <pc:sldMkLst>
          <pc:docMk/>
          <pc:sldMk cId="1701792089" sldId="274"/>
        </pc:sldMkLst>
        <pc:spChg chg="add mod ord">
          <ac:chgData name="Jovana Golijanin" userId="e941e3132491d203" providerId="Windows Live" clId="Web-{85F09470-638E-4850-A14E-41AC381A9BB5}" dt="2022-03-07T15:01:25.711" v="1157" actId="1076"/>
          <ac:spMkLst>
            <pc:docMk/>
            <pc:sldMk cId="1701792089" sldId="274"/>
            <ac:spMk id="3" creationId="{12DC16B4-8A8F-4F09-A574-5C9694200373}"/>
          </ac:spMkLst>
        </pc:spChg>
        <pc:picChg chg="add mod">
          <ac:chgData name="Jovana Golijanin" userId="e941e3132491d203" providerId="Windows Live" clId="Web-{85F09470-638E-4850-A14E-41AC381A9BB5}" dt="2022-03-07T15:01:33.680" v="1159" actId="1076"/>
          <ac:picMkLst>
            <pc:docMk/>
            <pc:sldMk cId="1701792089" sldId="274"/>
            <ac:picMk id="2" creationId="{58C736A5-A113-4107-A058-F111565592CD}"/>
          </ac:picMkLst>
        </pc:picChg>
      </pc:sldChg>
      <pc:sldChg chg="addSp delSp modSp new mod modClrScheme chgLayout">
        <pc:chgData name="Jovana Golijanin" userId="e941e3132491d203" providerId="Windows Live" clId="Web-{85F09470-638E-4850-A14E-41AC381A9BB5}" dt="2022-03-07T15:04:10.668" v="1187" actId="1076"/>
        <pc:sldMkLst>
          <pc:docMk/>
          <pc:sldMk cId="163489568" sldId="275"/>
        </pc:sldMkLst>
        <pc:spChg chg="add del mod">
          <ac:chgData name="Jovana Golijanin" userId="e941e3132491d203" providerId="Windows Live" clId="Web-{85F09470-638E-4850-A14E-41AC381A9BB5}" dt="2022-03-07T15:03:37.448" v="1178"/>
          <ac:spMkLst>
            <pc:docMk/>
            <pc:sldMk cId="163489568" sldId="275"/>
            <ac:spMk id="3" creationId="{21FE226F-2792-42FF-B899-703C1B237263}"/>
          </ac:spMkLst>
        </pc:spChg>
        <pc:spChg chg="add mod ord">
          <ac:chgData name="Jovana Golijanin" userId="e941e3132491d203" providerId="Windows Live" clId="Web-{85F09470-638E-4850-A14E-41AC381A9BB5}" dt="2022-03-07T15:03:58.808" v="1184" actId="1076"/>
          <ac:spMkLst>
            <pc:docMk/>
            <pc:sldMk cId="163489568" sldId="275"/>
            <ac:spMk id="4" creationId="{50D3355B-4369-4535-AAA3-7AB9B455963F}"/>
          </ac:spMkLst>
        </pc:spChg>
        <pc:spChg chg="add del">
          <ac:chgData name="Jovana Golijanin" userId="e941e3132491d203" providerId="Windows Live" clId="Web-{85F09470-638E-4850-A14E-41AC381A9BB5}" dt="2022-03-07T15:03:50.496" v="1181"/>
          <ac:spMkLst>
            <pc:docMk/>
            <pc:sldMk cId="163489568" sldId="275"/>
            <ac:spMk id="5" creationId="{E8B47BCA-BD7D-45C4-BE6F-35591050AD0A}"/>
          </ac:spMkLst>
        </pc:spChg>
        <pc:picChg chg="add mod">
          <ac:chgData name="Jovana Golijanin" userId="e941e3132491d203" providerId="Windows Live" clId="Web-{85F09470-638E-4850-A14E-41AC381A9BB5}" dt="2022-03-07T15:04:10.668" v="1187" actId="1076"/>
          <ac:picMkLst>
            <pc:docMk/>
            <pc:sldMk cId="163489568" sldId="275"/>
            <ac:picMk id="2" creationId="{E6B1E60D-EA8C-43A5-BC0F-86322A0CD7BF}"/>
          </ac:picMkLst>
        </pc:picChg>
      </pc:sldChg>
      <pc:sldChg chg="addSp modSp new">
        <pc:chgData name="Jovana Golijanin" userId="e941e3132491d203" providerId="Windows Live" clId="Web-{85F09470-638E-4850-A14E-41AC381A9BB5}" dt="2022-03-07T14:44:13.140" v="1085" actId="1076"/>
        <pc:sldMkLst>
          <pc:docMk/>
          <pc:sldMk cId="3427964137" sldId="276"/>
        </pc:sldMkLst>
        <pc:picChg chg="add mod">
          <ac:chgData name="Jovana Golijanin" userId="e941e3132491d203" providerId="Windows Live" clId="Web-{85F09470-638E-4850-A14E-41AC381A9BB5}" dt="2022-03-07T14:41:50.887" v="1079" actId="14100"/>
          <ac:picMkLst>
            <pc:docMk/>
            <pc:sldMk cId="3427964137" sldId="276"/>
            <ac:picMk id="2" creationId="{8BC8C9E0-88BB-43D7-A64E-711C9E885EF6}"/>
          </ac:picMkLst>
        </pc:picChg>
        <pc:picChg chg="add mod">
          <ac:chgData name="Jovana Golijanin" userId="e941e3132491d203" providerId="Windows Live" clId="Web-{85F09470-638E-4850-A14E-41AC381A9BB5}" dt="2022-03-07T14:44:13.140" v="1085" actId="1076"/>
          <ac:picMkLst>
            <pc:docMk/>
            <pc:sldMk cId="3427964137" sldId="276"/>
            <ac:picMk id="3" creationId="{49FE30DF-634C-4864-96CE-398EB5E96AC8}"/>
          </ac:picMkLst>
        </pc:picChg>
      </pc:sldChg>
      <pc:sldChg chg="addSp delSp modSp new mod modClrScheme chgLayout">
        <pc:chgData name="Jovana Golijanin" userId="e941e3132491d203" providerId="Windows Live" clId="Web-{85F09470-638E-4850-A14E-41AC381A9BB5}" dt="2022-03-07T14:49:25.757" v="1108" actId="1076"/>
        <pc:sldMkLst>
          <pc:docMk/>
          <pc:sldMk cId="4144368981" sldId="277"/>
        </pc:sldMkLst>
        <pc:spChg chg="add del mod">
          <ac:chgData name="Jovana Golijanin" userId="e941e3132491d203" providerId="Windows Live" clId="Web-{85F09470-638E-4850-A14E-41AC381A9BB5}" dt="2022-03-07T14:47:15.300" v="1097"/>
          <ac:spMkLst>
            <pc:docMk/>
            <pc:sldMk cId="4144368981" sldId="277"/>
            <ac:spMk id="2" creationId="{CC9B9D46-0CB2-43BC-BB9C-EC8E7EC01502}"/>
          </ac:spMkLst>
        </pc:spChg>
        <pc:spChg chg="add mod ord">
          <ac:chgData name="Jovana Golijanin" userId="e941e3132491d203" providerId="Windows Live" clId="Web-{85F09470-638E-4850-A14E-41AC381A9BB5}" dt="2022-03-07T14:49:25.757" v="1108" actId="1076"/>
          <ac:spMkLst>
            <pc:docMk/>
            <pc:sldMk cId="4144368981" sldId="277"/>
            <ac:spMk id="3" creationId="{B8F422AF-8687-4C5D-85C6-3092EEA1D807}"/>
          </ac:spMkLst>
        </pc:spChg>
        <pc:spChg chg="add del mod ord">
          <ac:chgData name="Jovana Golijanin" userId="e941e3132491d203" providerId="Windows Live" clId="Web-{85F09470-638E-4850-A14E-41AC381A9BB5}" dt="2022-03-07T14:46:55.628" v="1093"/>
          <ac:spMkLst>
            <pc:docMk/>
            <pc:sldMk cId="4144368981" sldId="277"/>
            <ac:spMk id="4" creationId="{1F7B305C-5F07-45C4-A097-CBC150D544AA}"/>
          </ac:spMkLst>
        </pc:spChg>
        <pc:spChg chg="add del">
          <ac:chgData name="Jovana Golijanin" userId="e941e3132491d203" providerId="Windows Live" clId="Web-{85F09470-638E-4850-A14E-41AC381A9BB5}" dt="2022-03-07T14:47:25.629" v="1100"/>
          <ac:spMkLst>
            <pc:docMk/>
            <pc:sldMk cId="4144368981" sldId="277"/>
            <ac:spMk id="5" creationId="{89593972-23E6-4AF2-9CF2-058B76CD622B}"/>
          </ac:spMkLst>
        </pc:spChg>
        <pc:picChg chg="add mod">
          <ac:chgData name="Jovana Golijanin" userId="e941e3132491d203" providerId="Windows Live" clId="Web-{85F09470-638E-4850-A14E-41AC381A9BB5}" dt="2022-03-07T14:49:21.475" v="1107" actId="1076"/>
          <ac:picMkLst>
            <pc:docMk/>
            <pc:sldMk cId="4144368981" sldId="277"/>
            <ac:picMk id="6" creationId="{27C2F038-8A48-4ED4-896D-75E107EB8F94}"/>
          </ac:picMkLst>
        </pc:picChg>
      </pc:sldChg>
      <pc:sldChg chg="addSp modSp new">
        <pc:chgData name="Jovana Golijanin" userId="e941e3132491d203" providerId="Windows Live" clId="Web-{85F09470-638E-4850-A14E-41AC381A9BB5}" dt="2022-03-07T14:57:19.221" v="1137" actId="1076"/>
        <pc:sldMkLst>
          <pc:docMk/>
          <pc:sldMk cId="753478650" sldId="278"/>
        </pc:sldMkLst>
        <pc:spChg chg="mod">
          <ac:chgData name="Jovana Golijanin" userId="e941e3132491d203" providerId="Windows Live" clId="Web-{85F09470-638E-4850-A14E-41AC381A9BB5}" dt="2022-03-07T14:51:27.197" v="1113" actId="1076"/>
          <ac:spMkLst>
            <pc:docMk/>
            <pc:sldMk cId="753478650" sldId="278"/>
            <ac:spMk id="2" creationId="{2660DF4C-6E96-4290-8452-71961BF15907}"/>
          </ac:spMkLst>
        </pc:spChg>
        <pc:picChg chg="add mod">
          <ac:chgData name="Jovana Golijanin" userId="e941e3132491d203" providerId="Windows Live" clId="Web-{85F09470-638E-4850-A14E-41AC381A9BB5}" dt="2022-03-07T14:57:19.221" v="1137" actId="1076"/>
          <ac:picMkLst>
            <pc:docMk/>
            <pc:sldMk cId="753478650" sldId="278"/>
            <ac:picMk id="3" creationId="{6D5019DC-2B13-4ACC-B1F0-1B7745910F65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4:54:41.936" v="1124" actId="1076"/>
        <pc:sldMkLst>
          <pc:docMk/>
          <pc:sldMk cId="1380430969" sldId="279"/>
        </pc:sldMkLst>
        <pc:picChg chg="add mod">
          <ac:chgData name="Jovana Golijanin" userId="e941e3132491d203" providerId="Windows Live" clId="Web-{85F09470-638E-4850-A14E-41AC381A9BB5}" dt="2022-03-07T14:54:41.936" v="1124" actId="1076"/>
          <ac:picMkLst>
            <pc:docMk/>
            <pc:sldMk cId="1380430969" sldId="279"/>
            <ac:picMk id="2" creationId="{61A0FCC7-125A-4BB9-ABB7-9ED17C5DCF48}"/>
          </ac:picMkLst>
        </pc:picChg>
        <pc:picChg chg="del">
          <ac:chgData name="Jovana Golijanin" userId="e941e3132491d203" providerId="Windows Live" clId="Web-{85F09470-638E-4850-A14E-41AC381A9BB5}" dt="2022-03-07T14:54:11.123" v="1115"/>
          <ac:picMkLst>
            <pc:docMk/>
            <pc:sldMk cId="1380430969" sldId="279"/>
            <ac:picMk id="6" creationId="{27C2F038-8A48-4ED4-896D-75E107EB8F94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4:59:05.676" v="1149" actId="1076"/>
        <pc:sldMkLst>
          <pc:docMk/>
          <pc:sldMk cId="1592554517" sldId="280"/>
        </pc:sldMkLst>
        <pc:picChg chg="del">
          <ac:chgData name="Jovana Golijanin" userId="e941e3132491d203" providerId="Windows Live" clId="Web-{85F09470-638E-4850-A14E-41AC381A9BB5}" dt="2022-03-07T14:58:35.129" v="1139"/>
          <ac:picMkLst>
            <pc:docMk/>
            <pc:sldMk cId="1592554517" sldId="280"/>
            <ac:picMk id="3" creationId="{6D5019DC-2B13-4ACC-B1F0-1B7745910F65}"/>
          </ac:picMkLst>
        </pc:picChg>
        <pc:picChg chg="add mod">
          <ac:chgData name="Jovana Golijanin" userId="e941e3132491d203" providerId="Windows Live" clId="Web-{85F09470-638E-4850-A14E-41AC381A9BB5}" dt="2022-03-07T14:59:05.676" v="1149" actId="1076"/>
          <ac:picMkLst>
            <pc:docMk/>
            <pc:sldMk cId="1592554517" sldId="280"/>
            <ac:picMk id="4" creationId="{7A5B3F76-C1D6-4F88-A472-DE33047CD82D}"/>
          </ac:picMkLst>
        </pc:picChg>
      </pc:sldChg>
      <pc:sldChg chg="addSp modSp new mod modClrScheme chgLayout">
        <pc:chgData name="Jovana Golijanin" userId="e941e3132491d203" providerId="Windows Live" clId="Web-{85F09470-638E-4850-A14E-41AC381A9BB5}" dt="2022-03-07T15:09:22.410" v="1196" actId="1076"/>
        <pc:sldMkLst>
          <pc:docMk/>
          <pc:sldMk cId="1152199981" sldId="281"/>
        </pc:sldMkLst>
        <pc:spChg chg="mod ord">
          <ac:chgData name="Jovana Golijanin" userId="e941e3132491d203" providerId="Windows Live" clId="Web-{85F09470-638E-4850-A14E-41AC381A9BB5}" dt="2022-03-07T15:09:06.612" v="1194" actId="1076"/>
          <ac:spMkLst>
            <pc:docMk/>
            <pc:sldMk cId="1152199981" sldId="281"/>
            <ac:spMk id="2" creationId="{67EC5CB9-719A-46BF-911E-47DDB1844291}"/>
          </ac:spMkLst>
        </pc:spChg>
        <pc:picChg chg="add mod">
          <ac:chgData name="Jovana Golijanin" userId="e941e3132491d203" providerId="Windows Live" clId="Web-{85F09470-638E-4850-A14E-41AC381A9BB5}" dt="2022-03-07T15:09:22.410" v="1196" actId="1076"/>
          <ac:picMkLst>
            <pc:docMk/>
            <pc:sldMk cId="1152199981" sldId="281"/>
            <ac:picMk id="3" creationId="{11AC44E3-3072-4B43-AE6A-D2E6A7ADDA1A}"/>
          </ac:picMkLst>
        </pc:picChg>
      </pc:sldChg>
      <pc:sldChg chg="new del">
        <pc:chgData name="Jovana Golijanin" userId="e941e3132491d203" providerId="Windows Live" clId="Web-{85F09470-638E-4850-A14E-41AC381A9BB5}" dt="2022-03-07T15:01:57.696" v="1161"/>
        <pc:sldMkLst>
          <pc:docMk/>
          <pc:sldMk cId="1899213354" sldId="282"/>
        </pc:sldMkLst>
      </pc:sldChg>
      <pc:sldChg chg="addSp delSp modSp add replId">
        <pc:chgData name="Jovana Golijanin" userId="e941e3132491d203" providerId="Windows Live" clId="Web-{85F09470-638E-4850-A14E-41AC381A9BB5}" dt="2022-03-07T15:12:02.898" v="1208" actId="1076"/>
        <pc:sldMkLst>
          <pc:docMk/>
          <pc:sldMk cId="3549367801" sldId="282"/>
        </pc:sldMkLst>
        <pc:spChg chg="mod">
          <ac:chgData name="Jovana Golijanin" userId="e941e3132491d203" providerId="Windows Live" clId="Web-{85F09470-638E-4850-A14E-41AC381A9BB5}" dt="2022-03-07T15:12:00.117" v="1207" actId="1076"/>
          <ac:spMkLst>
            <pc:docMk/>
            <pc:sldMk cId="3549367801" sldId="282"/>
            <ac:spMk id="2" creationId="{67EC5CB9-719A-46BF-911E-47DDB1844291}"/>
          </ac:spMkLst>
        </pc:spChg>
        <pc:picChg chg="del">
          <ac:chgData name="Jovana Golijanin" userId="e941e3132491d203" providerId="Windows Live" clId="Web-{85F09470-638E-4850-A14E-41AC381A9BB5}" dt="2022-03-07T15:11:39.100" v="1198"/>
          <ac:picMkLst>
            <pc:docMk/>
            <pc:sldMk cId="3549367801" sldId="282"/>
            <ac:picMk id="3" creationId="{11AC44E3-3072-4B43-AE6A-D2E6A7ADDA1A}"/>
          </ac:picMkLst>
        </pc:picChg>
        <pc:picChg chg="add mod">
          <ac:chgData name="Jovana Golijanin" userId="e941e3132491d203" providerId="Windows Live" clId="Web-{85F09470-638E-4850-A14E-41AC381A9BB5}" dt="2022-03-07T15:12:02.898" v="1208" actId="1076"/>
          <ac:picMkLst>
            <pc:docMk/>
            <pc:sldMk cId="3549367801" sldId="282"/>
            <ac:picMk id="4" creationId="{ED02C965-7491-4EC6-9EF0-063FC819A2EC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5:13:52.322" v="1216" actId="1076"/>
        <pc:sldMkLst>
          <pc:docMk/>
          <pc:sldMk cId="2323725702" sldId="283"/>
        </pc:sldMkLst>
        <pc:spChg chg="mod">
          <ac:chgData name="Jovana Golijanin" userId="e941e3132491d203" providerId="Windows Live" clId="Web-{85F09470-638E-4850-A14E-41AC381A9BB5}" dt="2022-03-07T15:13:52.322" v="1216" actId="1076"/>
          <ac:spMkLst>
            <pc:docMk/>
            <pc:sldMk cId="2323725702" sldId="283"/>
            <ac:spMk id="2" creationId="{67EC5CB9-719A-46BF-911E-47DDB1844291}"/>
          </ac:spMkLst>
        </pc:spChg>
        <pc:picChg chg="add mod">
          <ac:chgData name="Jovana Golijanin" userId="e941e3132491d203" providerId="Windows Live" clId="Web-{85F09470-638E-4850-A14E-41AC381A9BB5}" dt="2022-03-07T15:13:43.572" v="1215" actId="1076"/>
          <ac:picMkLst>
            <pc:docMk/>
            <pc:sldMk cId="2323725702" sldId="283"/>
            <ac:picMk id="3" creationId="{33D9F35A-838D-4AB8-9064-1A87BE4D2CEF}"/>
          </ac:picMkLst>
        </pc:picChg>
        <pc:picChg chg="del">
          <ac:chgData name="Jovana Golijanin" userId="e941e3132491d203" providerId="Windows Live" clId="Web-{85F09470-638E-4850-A14E-41AC381A9BB5}" dt="2022-03-07T15:13:29.681" v="1210"/>
          <ac:picMkLst>
            <pc:docMk/>
            <pc:sldMk cId="2323725702" sldId="283"/>
            <ac:picMk id="4" creationId="{ED02C965-7491-4EC6-9EF0-063FC819A2EC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5:15:51.700" v="1228" actId="1076"/>
        <pc:sldMkLst>
          <pc:docMk/>
          <pc:sldMk cId="2658510867" sldId="284"/>
        </pc:sldMkLst>
        <pc:picChg chg="del">
          <ac:chgData name="Jovana Golijanin" userId="e941e3132491d203" providerId="Windows Live" clId="Web-{85F09470-638E-4850-A14E-41AC381A9BB5}" dt="2022-03-07T15:15:21.918" v="1218"/>
          <ac:picMkLst>
            <pc:docMk/>
            <pc:sldMk cId="2658510867" sldId="284"/>
            <ac:picMk id="3" creationId="{33D9F35A-838D-4AB8-9064-1A87BE4D2CEF}"/>
          </ac:picMkLst>
        </pc:picChg>
        <pc:picChg chg="add mod">
          <ac:chgData name="Jovana Golijanin" userId="e941e3132491d203" providerId="Windows Live" clId="Web-{85F09470-638E-4850-A14E-41AC381A9BB5}" dt="2022-03-07T15:15:51.700" v="1228" actId="1076"/>
          <ac:picMkLst>
            <pc:docMk/>
            <pc:sldMk cId="2658510867" sldId="284"/>
            <ac:picMk id="4" creationId="{2C28DAC1-7AFC-4B35-A8AA-9FAEAAF6F527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5:17:15.374" v="1234" actId="14100"/>
        <pc:sldMkLst>
          <pc:docMk/>
          <pc:sldMk cId="4049371968" sldId="285"/>
        </pc:sldMkLst>
        <pc:picChg chg="add mod">
          <ac:chgData name="Jovana Golijanin" userId="e941e3132491d203" providerId="Windows Live" clId="Web-{85F09470-638E-4850-A14E-41AC381A9BB5}" dt="2022-03-07T15:17:15.374" v="1234" actId="14100"/>
          <ac:picMkLst>
            <pc:docMk/>
            <pc:sldMk cId="4049371968" sldId="285"/>
            <ac:picMk id="3" creationId="{E4FE0E5E-C503-4451-A05E-B0A013423437}"/>
          </ac:picMkLst>
        </pc:picChg>
        <pc:picChg chg="del">
          <ac:chgData name="Jovana Golijanin" userId="e941e3132491d203" providerId="Windows Live" clId="Web-{85F09470-638E-4850-A14E-41AC381A9BB5}" dt="2022-03-07T15:17:04.264" v="1230"/>
          <ac:picMkLst>
            <pc:docMk/>
            <pc:sldMk cId="4049371968" sldId="285"/>
            <ac:picMk id="4" creationId="{2C28DAC1-7AFC-4B35-A8AA-9FAEAAF6F527}"/>
          </ac:picMkLst>
        </pc:picChg>
      </pc:sldChg>
      <pc:sldChg chg="addSp delSp modSp add replId">
        <pc:chgData name="Jovana Golijanin" userId="e941e3132491d203" providerId="Windows Live" clId="Web-{85F09470-638E-4850-A14E-41AC381A9BB5}" dt="2022-03-07T15:29:10.157" v="1312" actId="1076"/>
        <pc:sldMkLst>
          <pc:docMk/>
          <pc:sldMk cId="2214472546" sldId="286"/>
        </pc:sldMkLst>
        <pc:picChg chg="del">
          <ac:chgData name="Jovana Golijanin" userId="e941e3132491d203" providerId="Windows Live" clId="Web-{85F09470-638E-4850-A14E-41AC381A9BB5}" dt="2022-03-07T15:18:46.735" v="1236"/>
          <ac:picMkLst>
            <pc:docMk/>
            <pc:sldMk cId="2214472546" sldId="286"/>
            <ac:picMk id="3" creationId="{E4FE0E5E-C503-4451-A05E-B0A013423437}"/>
          </ac:picMkLst>
        </pc:picChg>
        <pc:picChg chg="add mod">
          <ac:chgData name="Jovana Golijanin" userId="e941e3132491d203" providerId="Windows Live" clId="Web-{85F09470-638E-4850-A14E-41AC381A9BB5}" dt="2022-03-07T15:19:06.658" v="1242" actId="1076"/>
          <ac:picMkLst>
            <pc:docMk/>
            <pc:sldMk cId="2214472546" sldId="286"/>
            <ac:picMk id="4" creationId="{0C46DD62-C017-4EF3-9F01-86A9CDFF2394}"/>
          </ac:picMkLst>
        </pc:picChg>
        <pc:picChg chg="add mod">
          <ac:chgData name="Jovana Golijanin" userId="e941e3132491d203" providerId="Windows Live" clId="Web-{85F09470-638E-4850-A14E-41AC381A9BB5}" dt="2022-03-07T15:25:21.604" v="1282" actId="1076"/>
          <ac:picMkLst>
            <pc:docMk/>
            <pc:sldMk cId="2214472546" sldId="286"/>
            <ac:picMk id="6" creationId="{5C1A6502-6C42-40DB-9DD2-5F55062FBCEC}"/>
          </ac:picMkLst>
        </pc:picChg>
        <pc:picChg chg="add mod">
          <ac:chgData name="Jovana Golijanin" userId="e941e3132491d203" providerId="Windows Live" clId="Web-{85F09470-638E-4850-A14E-41AC381A9BB5}" dt="2022-03-07T15:25:30.808" v="1284" actId="1076"/>
          <ac:picMkLst>
            <pc:docMk/>
            <pc:sldMk cId="2214472546" sldId="286"/>
            <ac:picMk id="8" creationId="{5591E0A7-01AF-4AAC-8E16-D7FE9E86AF27}"/>
          </ac:picMkLst>
        </pc:picChg>
        <pc:picChg chg="add mod">
          <ac:chgData name="Jovana Golijanin" userId="e941e3132491d203" providerId="Windows Live" clId="Web-{85F09470-638E-4850-A14E-41AC381A9BB5}" dt="2022-03-07T15:25:54.918" v="1288" actId="1076"/>
          <ac:picMkLst>
            <pc:docMk/>
            <pc:sldMk cId="2214472546" sldId="286"/>
            <ac:picMk id="10" creationId="{818907CD-7D25-4FF5-85C7-FFED7D970998}"/>
          </ac:picMkLst>
        </pc:picChg>
        <pc:picChg chg="add mod">
          <ac:chgData name="Jovana Golijanin" userId="e941e3132491d203" providerId="Windows Live" clId="Web-{85F09470-638E-4850-A14E-41AC381A9BB5}" dt="2022-03-07T15:29:10.157" v="1312" actId="1076"/>
          <ac:picMkLst>
            <pc:docMk/>
            <pc:sldMk cId="2214472546" sldId="286"/>
            <ac:picMk id="12" creationId="{7B452231-E992-4AA9-9DB5-2CC9F6F6C87F}"/>
          </ac:picMkLst>
        </pc:picChg>
        <pc:picChg chg="add mod">
          <ac:chgData name="Jovana Golijanin" userId="e941e3132491d203" providerId="Windows Live" clId="Web-{85F09470-638E-4850-A14E-41AC381A9BB5}" dt="2022-03-07T15:27:26.514" v="1301" actId="14100"/>
          <ac:picMkLst>
            <pc:docMk/>
            <pc:sldMk cId="2214472546" sldId="286"/>
            <ac:picMk id="13" creationId="{A8D32885-67D3-40A4-8A6B-F21CA1EC5BD5}"/>
          </ac:picMkLst>
        </pc:picChg>
        <pc:picChg chg="add mod">
          <ac:chgData name="Jovana Golijanin" userId="e941e3132491d203" providerId="Windows Live" clId="Web-{85F09470-638E-4850-A14E-41AC381A9BB5}" dt="2022-03-07T15:27:30.561" v="1302" actId="1076"/>
          <ac:picMkLst>
            <pc:docMk/>
            <pc:sldMk cId="2214472546" sldId="286"/>
            <ac:picMk id="14" creationId="{7F793F78-B34F-4D79-A93F-C8C3019B66D2}"/>
          </ac:picMkLst>
        </pc:picChg>
        <pc:picChg chg="add mod">
          <ac:chgData name="Jovana Golijanin" userId="e941e3132491d203" providerId="Windows Live" clId="Web-{85F09470-638E-4850-A14E-41AC381A9BB5}" dt="2022-03-07T15:28:16.405" v="1306" actId="14100"/>
          <ac:picMkLst>
            <pc:docMk/>
            <pc:sldMk cId="2214472546" sldId="286"/>
            <ac:picMk id="15" creationId="{7C435130-6937-45E1-A5D1-8538B57DBEA6}"/>
          </ac:picMkLst>
        </pc:picChg>
        <pc:picChg chg="add mod">
          <ac:chgData name="Jovana Golijanin" userId="e941e3132491d203" providerId="Windows Live" clId="Web-{85F09470-638E-4850-A14E-41AC381A9BB5}" dt="2022-03-07T15:29:01.938" v="1311" actId="1076"/>
          <ac:picMkLst>
            <pc:docMk/>
            <pc:sldMk cId="2214472546" sldId="286"/>
            <ac:picMk id="16" creationId="{AAADFB68-73E5-451A-95D6-C14666E9C96F}"/>
          </ac:picMkLst>
        </pc:picChg>
      </pc:sldChg>
      <pc:sldChg chg="addSp delSp modSp add mod replId modClrScheme chgLayout">
        <pc:chgData name="Jovana Golijanin" userId="e941e3132491d203" providerId="Windows Live" clId="Web-{85F09470-638E-4850-A14E-41AC381A9BB5}" dt="2022-03-07T15:31:52.457" v="1329" actId="14100"/>
        <pc:sldMkLst>
          <pc:docMk/>
          <pc:sldMk cId="26637935" sldId="287"/>
        </pc:sldMkLst>
        <pc:spChg chg="mod ord">
          <ac:chgData name="Jovana Golijanin" userId="e941e3132491d203" providerId="Windows Live" clId="Web-{85F09470-638E-4850-A14E-41AC381A9BB5}" dt="2022-03-07T15:31:12.644" v="1321" actId="1076"/>
          <ac:spMkLst>
            <pc:docMk/>
            <pc:sldMk cId="26637935" sldId="287"/>
            <ac:spMk id="2" creationId="{67EC5CB9-719A-46BF-911E-47DDB1844291}"/>
          </ac:spMkLst>
        </pc:spChg>
        <pc:spChg chg="add mod ord">
          <ac:chgData name="Jovana Golijanin" userId="e941e3132491d203" providerId="Windows Live" clId="Web-{85F09470-638E-4850-A14E-41AC381A9BB5}" dt="2022-03-07T15:31:08.894" v="1320" actId="1076"/>
          <ac:spMkLst>
            <pc:docMk/>
            <pc:sldMk cId="26637935" sldId="287"/>
            <ac:spMk id="3" creationId="{E70E8796-6C60-4A2C-BBE8-3904077C249D}"/>
          </ac:spMkLst>
        </pc:spChg>
        <pc:picChg chg="del">
          <ac:chgData name="Jovana Golijanin" userId="e941e3132491d203" providerId="Windows Live" clId="Web-{85F09470-638E-4850-A14E-41AC381A9BB5}" dt="2022-03-07T15:20:17.753" v="1244"/>
          <ac:picMkLst>
            <pc:docMk/>
            <pc:sldMk cId="26637935" sldId="287"/>
            <ac:picMk id="4" creationId="{0C46DD62-C017-4EF3-9F01-86A9CDFF2394}"/>
          </ac:picMkLst>
        </pc:picChg>
        <pc:picChg chg="add mod">
          <ac:chgData name="Jovana Golijanin" userId="e941e3132491d203" providerId="Windows Live" clId="Web-{85F09470-638E-4850-A14E-41AC381A9BB5}" dt="2022-03-07T15:22:57.570" v="1269" actId="1076"/>
          <ac:picMkLst>
            <pc:docMk/>
            <pc:sldMk cId="26637935" sldId="287"/>
            <ac:picMk id="5" creationId="{63B7EE3A-EBD0-4193-BAC2-7D519EB9DD46}"/>
          </ac:picMkLst>
        </pc:picChg>
        <pc:picChg chg="add mod">
          <ac:chgData name="Jovana Golijanin" userId="e941e3132491d203" providerId="Windows Live" clId="Web-{85F09470-638E-4850-A14E-41AC381A9BB5}" dt="2022-03-07T15:22:48.132" v="1268" actId="14100"/>
          <ac:picMkLst>
            <pc:docMk/>
            <pc:sldMk cId="26637935" sldId="287"/>
            <ac:picMk id="6" creationId="{A5509526-8301-4C19-B46E-0C822175B980}"/>
          </ac:picMkLst>
        </pc:picChg>
        <pc:picChg chg="add mod">
          <ac:chgData name="Jovana Golijanin" userId="e941e3132491d203" providerId="Windows Live" clId="Web-{85F09470-638E-4850-A14E-41AC381A9BB5}" dt="2022-03-07T15:23:41.086" v="1274" actId="1076"/>
          <ac:picMkLst>
            <pc:docMk/>
            <pc:sldMk cId="26637935" sldId="287"/>
            <ac:picMk id="7" creationId="{C20BB1CA-A15F-4F07-8713-F721C4B49CE6}"/>
          </ac:picMkLst>
        </pc:picChg>
        <pc:picChg chg="add mod">
          <ac:chgData name="Jovana Golijanin" userId="e941e3132491d203" providerId="Windows Live" clId="Web-{85F09470-638E-4850-A14E-41AC381A9BB5}" dt="2022-03-07T15:24:19.572" v="1280" actId="1076"/>
          <ac:picMkLst>
            <pc:docMk/>
            <pc:sldMk cId="26637935" sldId="287"/>
            <ac:picMk id="8" creationId="{31BFDD3E-3999-4E93-B191-5F8929C6D79F}"/>
          </ac:picMkLst>
        </pc:picChg>
        <pc:picChg chg="add mod">
          <ac:chgData name="Jovana Golijanin" userId="e941e3132491d203" providerId="Windows Live" clId="Web-{85F09470-638E-4850-A14E-41AC381A9BB5}" dt="2022-03-07T15:30:53.159" v="1318" actId="1076"/>
          <ac:picMkLst>
            <pc:docMk/>
            <pc:sldMk cId="26637935" sldId="287"/>
            <ac:picMk id="9" creationId="{519DB8F0-68FA-4071-87DE-ADB6C62BDC96}"/>
          </ac:picMkLst>
        </pc:picChg>
        <pc:picChg chg="add mod">
          <ac:chgData name="Jovana Golijanin" userId="e941e3132491d203" providerId="Windows Live" clId="Web-{85F09470-638E-4850-A14E-41AC381A9BB5}" dt="2022-03-07T15:31:32.066" v="1325" actId="1076"/>
          <ac:picMkLst>
            <pc:docMk/>
            <pc:sldMk cId="26637935" sldId="287"/>
            <ac:picMk id="11" creationId="{1C219271-9E69-4527-AEB5-FA6413FBFD88}"/>
          </ac:picMkLst>
        </pc:picChg>
        <pc:picChg chg="add mod">
          <ac:chgData name="Jovana Golijanin" userId="e941e3132491d203" providerId="Windows Live" clId="Web-{85F09470-638E-4850-A14E-41AC381A9BB5}" dt="2022-03-07T15:31:52.457" v="1329" actId="14100"/>
          <ac:picMkLst>
            <pc:docMk/>
            <pc:sldMk cId="26637935" sldId="287"/>
            <ac:picMk id="13" creationId="{BF9B422C-43E0-45B1-9742-8EE0805DA94D}"/>
          </ac:picMkLst>
        </pc:picChg>
      </pc:sldChg>
    </pc:docChg>
  </pc:docChgLst>
  <pc:docChgLst>
    <pc:chgData name="Jovana Golijanin" userId="e941e3132491d203" providerId="Windows Live" clId="Web-{DA7AEBEA-5456-4B98-ABAB-F8FCB34C32C7}"/>
    <pc:docChg chg="addSld delSld modSld">
      <pc:chgData name="Jovana Golijanin" userId="e941e3132491d203" providerId="Windows Live" clId="Web-{DA7AEBEA-5456-4B98-ABAB-F8FCB34C32C7}" dt="2022-03-08T12:55:57.644" v="660"/>
      <pc:docMkLst>
        <pc:docMk/>
      </pc:docMkLst>
      <pc:sldChg chg="addSp delSp modSp new mod modClrScheme chgLayout">
        <pc:chgData name="Jovana Golijanin" userId="e941e3132491d203" providerId="Windows Live" clId="Web-{DA7AEBEA-5456-4B98-ABAB-F8FCB34C32C7}" dt="2022-03-08T09:36:36.485" v="49" actId="1076"/>
        <pc:sldMkLst>
          <pc:docMk/>
          <pc:sldMk cId="3436430995" sldId="288"/>
        </pc:sldMkLst>
        <pc:spChg chg="add mod ord">
          <ac:chgData name="Jovana Golijanin" userId="e941e3132491d203" providerId="Windows Live" clId="Web-{DA7AEBEA-5456-4B98-ABAB-F8FCB34C32C7}" dt="2022-03-08T09:31:59.791" v="33" actId="1076"/>
          <ac:spMkLst>
            <pc:docMk/>
            <pc:sldMk cId="3436430995" sldId="288"/>
            <ac:spMk id="2" creationId="{DE71B163-5328-4231-AB62-107E9F41D836}"/>
          </ac:spMkLst>
        </pc:spChg>
        <pc:spChg chg="add del mod">
          <ac:chgData name="Jovana Golijanin" userId="e941e3132491d203" providerId="Windows Live" clId="Web-{DA7AEBEA-5456-4B98-ABAB-F8FCB34C32C7}" dt="2022-03-08T09:31:30.946" v="24"/>
          <ac:spMkLst>
            <pc:docMk/>
            <pc:sldMk cId="3436430995" sldId="288"/>
            <ac:spMk id="3" creationId="{8388DD02-2935-49E3-AF7F-132D83F9E3C3}"/>
          </ac:spMkLst>
        </pc:spChg>
        <pc:picChg chg="add mod ord">
          <ac:chgData name="Jovana Golijanin" userId="e941e3132491d203" providerId="Windows Live" clId="Web-{DA7AEBEA-5456-4B98-ABAB-F8FCB34C32C7}" dt="2022-03-08T09:36:36.485" v="49" actId="1076"/>
          <ac:picMkLst>
            <pc:docMk/>
            <pc:sldMk cId="3436430995" sldId="288"/>
            <ac:picMk id="4" creationId="{FDB49DCE-19A4-47BD-841A-DF59F90C7BD7}"/>
          </ac:picMkLst>
        </pc:picChg>
      </pc:sldChg>
      <pc:sldChg chg="addSp delSp modSp add replId">
        <pc:chgData name="Jovana Golijanin" userId="e941e3132491d203" providerId="Windows Live" clId="Web-{DA7AEBEA-5456-4B98-ABAB-F8FCB34C32C7}" dt="2022-03-08T09:36:06.578" v="48" actId="14100"/>
        <pc:sldMkLst>
          <pc:docMk/>
          <pc:sldMk cId="492026599" sldId="289"/>
        </pc:sldMkLst>
        <pc:picChg chg="add del mod">
          <ac:chgData name="Jovana Golijanin" userId="e941e3132491d203" providerId="Windows Live" clId="Web-{DA7AEBEA-5456-4B98-ABAB-F8FCB34C32C7}" dt="2022-03-08T09:35:41.671" v="40"/>
          <ac:picMkLst>
            <pc:docMk/>
            <pc:sldMk cId="492026599" sldId="289"/>
            <ac:picMk id="3" creationId="{57A885A7-4501-427C-9937-940B34C75B8E}"/>
          </ac:picMkLst>
        </pc:picChg>
        <pc:picChg chg="del">
          <ac:chgData name="Jovana Golijanin" userId="e941e3132491d203" providerId="Windows Live" clId="Web-{DA7AEBEA-5456-4B98-ABAB-F8FCB34C32C7}" dt="2022-03-08T09:33:25.402" v="36"/>
          <ac:picMkLst>
            <pc:docMk/>
            <pc:sldMk cId="492026599" sldId="289"/>
            <ac:picMk id="4" creationId="{FDB49DCE-19A4-47BD-841A-DF59F90C7BD7}"/>
          </ac:picMkLst>
        </pc:picChg>
        <pc:picChg chg="add mod">
          <ac:chgData name="Jovana Golijanin" userId="e941e3132491d203" providerId="Windows Live" clId="Web-{DA7AEBEA-5456-4B98-ABAB-F8FCB34C32C7}" dt="2022-03-08T09:36:06.578" v="48" actId="14100"/>
          <ac:picMkLst>
            <pc:docMk/>
            <pc:sldMk cId="492026599" sldId="289"/>
            <ac:picMk id="5" creationId="{B028A7C8-19F9-45A0-B6D7-E4D8310BFC65}"/>
          </ac:picMkLst>
        </pc:picChg>
      </pc:sldChg>
      <pc:sldChg chg="addSp delSp modSp add replId">
        <pc:chgData name="Jovana Golijanin" userId="e941e3132491d203" providerId="Windows Live" clId="Web-{DA7AEBEA-5456-4B98-ABAB-F8FCB34C32C7}" dt="2022-03-08T09:40:47.023" v="57" actId="1076"/>
        <pc:sldMkLst>
          <pc:docMk/>
          <pc:sldMk cId="2889755832" sldId="290"/>
        </pc:sldMkLst>
        <pc:picChg chg="add mod">
          <ac:chgData name="Jovana Golijanin" userId="e941e3132491d203" providerId="Windows Live" clId="Web-{DA7AEBEA-5456-4B98-ABAB-F8FCB34C32C7}" dt="2022-03-08T09:40:47.023" v="57" actId="1076"/>
          <ac:picMkLst>
            <pc:docMk/>
            <pc:sldMk cId="2889755832" sldId="290"/>
            <ac:picMk id="3" creationId="{2B82413F-F4D5-4CB3-8F93-1C5A64234D69}"/>
          </ac:picMkLst>
        </pc:picChg>
        <pc:picChg chg="del">
          <ac:chgData name="Jovana Golijanin" userId="e941e3132491d203" providerId="Windows Live" clId="Web-{DA7AEBEA-5456-4B98-ABAB-F8FCB34C32C7}" dt="2022-03-08T09:40:33.554" v="51"/>
          <ac:picMkLst>
            <pc:docMk/>
            <pc:sldMk cId="2889755832" sldId="290"/>
            <ac:picMk id="5" creationId="{B028A7C8-19F9-45A0-B6D7-E4D8310BFC65}"/>
          </ac:picMkLst>
        </pc:picChg>
      </pc:sldChg>
      <pc:sldChg chg="addSp delSp modSp add replId">
        <pc:chgData name="Jovana Golijanin" userId="e941e3132491d203" providerId="Windows Live" clId="Web-{DA7AEBEA-5456-4B98-ABAB-F8FCB34C32C7}" dt="2022-03-08T09:42:19.931" v="64" actId="1076"/>
        <pc:sldMkLst>
          <pc:docMk/>
          <pc:sldMk cId="458287936" sldId="291"/>
        </pc:sldMkLst>
        <pc:picChg chg="del">
          <ac:chgData name="Jovana Golijanin" userId="e941e3132491d203" providerId="Windows Live" clId="Web-{DA7AEBEA-5456-4B98-ABAB-F8FCB34C32C7}" dt="2022-03-08T09:41:52.227" v="59"/>
          <ac:picMkLst>
            <pc:docMk/>
            <pc:sldMk cId="458287936" sldId="291"/>
            <ac:picMk id="3" creationId="{2B82413F-F4D5-4CB3-8F93-1C5A64234D69}"/>
          </ac:picMkLst>
        </pc:picChg>
        <pc:picChg chg="add mod">
          <ac:chgData name="Jovana Golijanin" userId="e941e3132491d203" providerId="Windows Live" clId="Web-{DA7AEBEA-5456-4B98-ABAB-F8FCB34C32C7}" dt="2022-03-08T09:42:19.931" v="64" actId="1076"/>
          <ac:picMkLst>
            <pc:docMk/>
            <pc:sldMk cId="458287936" sldId="291"/>
            <ac:picMk id="4" creationId="{41D77B77-AEDB-4974-94F6-67A845941E5B}"/>
          </ac:picMkLst>
        </pc:picChg>
      </pc:sldChg>
      <pc:sldChg chg="addSp delSp modSp add replId">
        <pc:chgData name="Jovana Golijanin" userId="e941e3132491d203" providerId="Windows Live" clId="Web-{DA7AEBEA-5456-4B98-ABAB-F8FCB34C32C7}" dt="2022-03-08T09:45:19.279" v="76" actId="14100"/>
        <pc:sldMkLst>
          <pc:docMk/>
          <pc:sldMk cId="3070099692" sldId="292"/>
        </pc:sldMkLst>
        <pc:spChg chg="mod">
          <ac:chgData name="Jovana Golijanin" userId="e941e3132491d203" providerId="Windows Live" clId="Web-{DA7AEBEA-5456-4B98-ABAB-F8FCB34C32C7}" dt="2022-03-08T09:45:02.841" v="72" actId="1076"/>
          <ac:spMkLst>
            <pc:docMk/>
            <pc:sldMk cId="3070099692" sldId="292"/>
            <ac:spMk id="2" creationId="{2660DF4C-6E96-4290-8452-71961BF15907}"/>
          </ac:spMkLst>
        </pc:spChg>
        <pc:picChg chg="add mod">
          <ac:chgData name="Jovana Golijanin" userId="e941e3132491d203" providerId="Windows Live" clId="Web-{DA7AEBEA-5456-4B98-ABAB-F8FCB34C32C7}" dt="2022-03-08T09:45:19.279" v="76" actId="14100"/>
          <ac:picMkLst>
            <pc:docMk/>
            <pc:sldMk cId="3070099692" sldId="292"/>
            <ac:picMk id="3" creationId="{0EFB4605-B2C5-4489-AE0F-69461E8C6BC8}"/>
          </ac:picMkLst>
        </pc:picChg>
        <pc:picChg chg="del">
          <ac:chgData name="Jovana Golijanin" userId="e941e3132491d203" providerId="Windows Live" clId="Web-{DA7AEBEA-5456-4B98-ABAB-F8FCB34C32C7}" dt="2022-03-08T09:44:40.497" v="66"/>
          <ac:picMkLst>
            <pc:docMk/>
            <pc:sldMk cId="3070099692" sldId="292"/>
            <ac:picMk id="4" creationId="{7A5B3F76-C1D6-4F88-A472-DE33047CD82D}"/>
          </ac:picMkLst>
        </pc:picChg>
      </pc:sldChg>
      <pc:sldChg chg="addSp delSp modSp new mod modClrScheme chgLayout">
        <pc:chgData name="Jovana Golijanin" userId="e941e3132491d203" providerId="Windows Live" clId="Web-{DA7AEBEA-5456-4B98-ABAB-F8FCB34C32C7}" dt="2022-03-08T10:01:48.444" v="154" actId="1076"/>
        <pc:sldMkLst>
          <pc:docMk/>
          <pc:sldMk cId="1022410446" sldId="293"/>
        </pc:sldMkLst>
        <pc:spChg chg="add mod ord">
          <ac:chgData name="Jovana Golijanin" userId="e941e3132491d203" providerId="Windows Live" clId="Web-{DA7AEBEA-5456-4B98-ABAB-F8FCB34C32C7}" dt="2022-03-08T10:01:30.257" v="150" actId="14100"/>
          <ac:spMkLst>
            <pc:docMk/>
            <pc:sldMk cId="1022410446" sldId="293"/>
            <ac:spMk id="2" creationId="{9DCE48F9-F365-41A6-8780-0241F6FAB586}"/>
          </ac:spMkLst>
        </pc:spChg>
        <pc:spChg chg="add del mod">
          <ac:chgData name="Jovana Golijanin" userId="e941e3132491d203" providerId="Windows Live" clId="Web-{DA7AEBEA-5456-4B98-ABAB-F8FCB34C32C7}" dt="2022-03-08T09:58:56.690" v="129"/>
          <ac:spMkLst>
            <pc:docMk/>
            <pc:sldMk cId="1022410446" sldId="293"/>
            <ac:spMk id="3" creationId="{527C79FC-30E8-47FD-AB92-73B8B0FDECC9}"/>
          </ac:spMkLst>
        </pc:spChg>
        <pc:spChg chg="add del mod">
          <ac:chgData name="Jovana Golijanin" userId="e941e3132491d203" providerId="Windows Live" clId="Web-{DA7AEBEA-5456-4B98-ABAB-F8FCB34C32C7}" dt="2022-03-08T09:59:19.956" v="132"/>
          <ac:spMkLst>
            <pc:docMk/>
            <pc:sldMk cId="1022410446" sldId="293"/>
            <ac:spMk id="6" creationId="{59495C46-FD56-4A7C-A10C-E2A09A353C5C}"/>
          </ac:spMkLst>
        </pc:spChg>
        <pc:spChg chg="add del mod">
          <ac:chgData name="Jovana Golijanin" userId="e941e3132491d203" providerId="Windows Live" clId="Web-{DA7AEBEA-5456-4B98-ABAB-F8FCB34C32C7}" dt="2022-03-08T09:59:37.426" v="135"/>
          <ac:spMkLst>
            <pc:docMk/>
            <pc:sldMk cId="1022410446" sldId="293"/>
            <ac:spMk id="9" creationId="{DD2F72EB-D48D-4212-8071-C524F544091B}"/>
          </ac:spMkLst>
        </pc:spChg>
        <pc:spChg chg="add del mod ord">
          <ac:chgData name="Jovana Golijanin" userId="e941e3132491d203" providerId="Windows Live" clId="Web-{DA7AEBEA-5456-4B98-ABAB-F8FCB34C32C7}" dt="2022-03-08T10:01:45.069" v="153"/>
          <ac:spMkLst>
            <pc:docMk/>
            <pc:sldMk cId="1022410446" sldId="293"/>
            <ac:spMk id="13" creationId="{60696578-8FD5-427A-859E-9432CA3D11C1}"/>
          </ac:spMkLst>
        </pc:spChg>
        <pc:spChg chg="add del mod ord">
          <ac:chgData name="Jovana Golijanin" userId="e941e3132491d203" providerId="Windows Live" clId="Web-{DA7AEBEA-5456-4B98-ABAB-F8FCB34C32C7}" dt="2022-03-08T10:01:10.787" v="146"/>
          <ac:spMkLst>
            <pc:docMk/>
            <pc:sldMk cId="1022410446" sldId="293"/>
            <ac:spMk id="14" creationId="{C708D0AA-898C-4C77-A009-CB1042E9F572}"/>
          </ac:spMkLst>
        </pc:spChg>
        <pc:picChg chg="add del mod ord">
          <ac:chgData name="Jovana Golijanin" userId="e941e3132491d203" providerId="Windows Live" clId="Web-{DA7AEBEA-5456-4B98-ABAB-F8FCB34C32C7}" dt="2022-03-08T09:59:17.534" v="131"/>
          <ac:picMkLst>
            <pc:docMk/>
            <pc:sldMk cId="1022410446" sldId="293"/>
            <ac:picMk id="4" creationId="{3226C3C6-201F-4724-889C-2347E2F470AC}"/>
          </ac:picMkLst>
        </pc:picChg>
        <pc:picChg chg="add del mod ord">
          <ac:chgData name="Jovana Golijanin" userId="e941e3132491d203" providerId="Windows Live" clId="Web-{DA7AEBEA-5456-4B98-ABAB-F8FCB34C32C7}" dt="2022-03-08T09:59:31.707" v="134"/>
          <ac:picMkLst>
            <pc:docMk/>
            <pc:sldMk cId="1022410446" sldId="293"/>
            <ac:picMk id="7" creationId="{3EF325F5-31AA-4745-96B9-8D7DC7AFB779}"/>
          </ac:picMkLst>
        </pc:picChg>
        <pc:picChg chg="add del">
          <ac:chgData name="Jovana Golijanin" userId="e941e3132491d203" providerId="Windows Live" clId="Web-{DA7AEBEA-5456-4B98-ABAB-F8FCB34C32C7}" dt="2022-03-08T09:59:41.098" v="137"/>
          <ac:picMkLst>
            <pc:docMk/>
            <pc:sldMk cId="1022410446" sldId="293"/>
            <ac:picMk id="10" creationId="{75D4F520-4BDF-496C-8D52-CCAE79A6F469}"/>
          </ac:picMkLst>
        </pc:picChg>
        <pc:picChg chg="add del mod">
          <ac:chgData name="Jovana Golijanin" userId="e941e3132491d203" providerId="Windows Live" clId="Web-{DA7AEBEA-5456-4B98-ABAB-F8FCB34C32C7}" dt="2022-03-08T10:00:00.332" v="139"/>
          <ac:picMkLst>
            <pc:docMk/>
            <pc:sldMk cId="1022410446" sldId="293"/>
            <ac:picMk id="11" creationId="{1C566FED-544B-4770-8DE6-7EACB4F3ECB4}"/>
          </ac:picMkLst>
        </pc:picChg>
        <pc:picChg chg="add mod">
          <ac:chgData name="Jovana Golijanin" userId="e941e3132491d203" providerId="Windows Live" clId="Web-{DA7AEBEA-5456-4B98-ABAB-F8FCB34C32C7}" dt="2022-03-08T10:01:48.444" v="154" actId="1076"/>
          <ac:picMkLst>
            <pc:docMk/>
            <pc:sldMk cId="1022410446" sldId="293"/>
            <ac:picMk id="12" creationId="{3AAC1009-743C-424D-B098-FBDC435DA97F}"/>
          </ac:picMkLst>
        </pc:picChg>
      </pc:sldChg>
      <pc:sldChg chg="addSp delSp modSp new mod modClrScheme chgLayout">
        <pc:chgData name="Jovana Golijanin" userId="e941e3132491d203" providerId="Windows Live" clId="Web-{DA7AEBEA-5456-4B98-ABAB-F8FCB34C32C7}" dt="2022-03-08T10:05:39.419" v="170" actId="1076"/>
        <pc:sldMkLst>
          <pc:docMk/>
          <pc:sldMk cId="4241925390" sldId="294"/>
        </pc:sldMkLst>
        <pc:spChg chg="mod ord">
          <ac:chgData name="Jovana Golijanin" userId="e941e3132491d203" providerId="Windows Live" clId="Web-{DA7AEBEA-5456-4B98-ABAB-F8FCB34C32C7}" dt="2022-03-08T10:05:39.419" v="170" actId="1076"/>
          <ac:spMkLst>
            <pc:docMk/>
            <pc:sldMk cId="4241925390" sldId="294"/>
            <ac:spMk id="2" creationId="{3234D99D-8F1E-42FA-98C3-D8359939938D}"/>
          </ac:spMkLst>
        </pc:spChg>
        <pc:spChg chg="del mod ord">
          <ac:chgData name="Jovana Golijanin" userId="e941e3132491d203" providerId="Windows Live" clId="Web-{DA7AEBEA-5456-4B98-ABAB-F8FCB34C32C7}" dt="2022-03-08T10:05:26.137" v="168"/>
          <ac:spMkLst>
            <pc:docMk/>
            <pc:sldMk cId="4241925390" sldId="294"/>
            <ac:spMk id="3" creationId="{191464AC-FFB2-4688-AE64-04E72EE508AE}"/>
          </ac:spMkLst>
        </pc:spChg>
        <pc:spChg chg="del">
          <ac:chgData name="Jovana Golijanin" userId="e941e3132491d203" providerId="Windows Live" clId="Web-{DA7AEBEA-5456-4B98-ABAB-F8FCB34C32C7}" dt="2022-03-08T10:03:52.885" v="156"/>
          <ac:spMkLst>
            <pc:docMk/>
            <pc:sldMk cId="4241925390" sldId="294"/>
            <ac:spMk id="4" creationId="{4B99BD91-0B8D-4A80-92EE-2A107B372A54}"/>
          </ac:spMkLst>
        </pc:spChg>
        <pc:picChg chg="add mod">
          <ac:chgData name="Jovana Golijanin" userId="e941e3132491d203" providerId="Windows Live" clId="Web-{DA7AEBEA-5456-4B98-ABAB-F8FCB34C32C7}" dt="2022-03-08T10:05:33.794" v="169" actId="14100"/>
          <ac:picMkLst>
            <pc:docMk/>
            <pc:sldMk cId="4241925390" sldId="294"/>
            <ac:picMk id="5" creationId="{AF1D48A6-64F7-4742-8502-25A5484B6654}"/>
          </ac:picMkLst>
        </pc:picChg>
      </pc:sldChg>
      <pc:sldChg chg="addSp delSp modSp new del mod modClrScheme chgLayout">
        <pc:chgData name="Jovana Golijanin" userId="e941e3132491d203" providerId="Windows Live" clId="Web-{DA7AEBEA-5456-4B98-ABAB-F8FCB34C32C7}" dt="2022-03-08T11:13:10" v="282"/>
        <pc:sldMkLst>
          <pc:docMk/>
          <pc:sldMk cId="3607145757" sldId="295"/>
        </pc:sldMkLst>
        <pc:spChg chg="add mod">
          <ac:chgData name="Jovana Golijanin" userId="e941e3132491d203" providerId="Windows Live" clId="Web-{DA7AEBEA-5456-4B98-ABAB-F8FCB34C32C7}" dt="2022-03-08T11:06:05.580" v="258" actId="20577"/>
          <ac:spMkLst>
            <pc:docMk/>
            <pc:sldMk cId="3607145757" sldId="295"/>
            <ac:spMk id="2" creationId="{C75FB359-63F5-41B7-BB9B-51A8A8410D9C}"/>
          </ac:spMkLst>
        </pc:spChg>
        <pc:spChg chg="add mod">
          <ac:chgData name="Jovana Golijanin" userId="e941e3132491d203" providerId="Windows Live" clId="Web-{DA7AEBEA-5456-4B98-ABAB-F8FCB34C32C7}" dt="2022-03-08T11:05:37.814" v="214" actId="20577"/>
          <ac:spMkLst>
            <pc:docMk/>
            <pc:sldMk cId="3607145757" sldId="295"/>
            <ac:spMk id="3" creationId="{9A5F27A9-8A4B-4B43-801B-D76F12A74A1C}"/>
          </ac:spMkLst>
        </pc:spChg>
        <pc:spChg chg="add del">
          <ac:chgData name="Jovana Golijanin" userId="e941e3132491d203" providerId="Windows Live" clId="Web-{DA7AEBEA-5456-4B98-ABAB-F8FCB34C32C7}" dt="2022-03-08T11:06:15.909" v="260"/>
          <ac:spMkLst>
            <pc:docMk/>
            <pc:sldMk cId="3607145757" sldId="295"/>
            <ac:spMk id="4" creationId="{9123F944-0BC2-4F73-99A1-298F4793914A}"/>
          </ac:spMkLst>
        </pc:spChg>
      </pc:sldChg>
      <pc:sldChg chg="addSp delSp modSp new">
        <pc:chgData name="Jovana Golijanin" userId="e941e3132491d203" providerId="Windows Live" clId="Web-{DA7AEBEA-5456-4B98-ABAB-F8FCB34C32C7}" dt="2022-03-08T11:29:19.530" v="408" actId="20577"/>
        <pc:sldMkLst>
          <pc:docMk/>
          <pc:sldMk cId="1976262546" sldId="296"/>
        </pc:sldMkLst>
        <pc:spChg chg="mod">
          <ac:chgData name="Jovana Golijanin" userId="e941e3132491d203" providerId="Windows Live" clId="Web-{DA7AEBEA-5456-4B98-ABAB-F8FCB34C32C7}" dt="2022-03-08T11:07:08.192" v="267" actId="20577"/>
          <ac:spMkLst>
            <pc:docMk/>
            <pc:sldMk cId="1976262546" sldId="296"/>
            <ac:spMk id="2" creationId="{3F5C9809-0C24-4E75-8AB5-E1F9C4254B75}"/>
          </ac:spMkLst>
        </pc:spChg>
        <pc:spChg chg="mod">
          <ac:chgData name="Jovana Golijanin" userId="e941e3132491d203" providerId="Windows Live" clId="Web-{DA7AEBEA-5456-4B98-ABAB-F8FCB34C32C7}" dt="2022-03-08T11:27:07.511" v="366" actId="20577"/>
          <ac:spMkLst>
            <pc:docMk/>
            <pc:sldMk cId="1976262546" sldId="296"/>
            <ac:spMk id="3" creationId="{418A0C11-30B9-4C68-9024-1A46F400E7A6}"/>
          </ac:spMkLst>
        </pc:spChg>
        <pc:spChg chg="add mod">
          <ac:chgData name="Jovana Golijanin" userId="e941e3132491d203" providerId="Windows Live" clId="Web-{DA7AEBEA-5456-4B98-ABAB-F8FCB34C32C7}" dt="2022-03-08T11:29:19.530" v="408" actId="20577"/>
          <ac:spMkLst>
            <pc:docMk/>
            <pc:sldMk cId="1976262546" sldId="296"/>
            <ac:spMk id="6" creationId="{0080E872-E665-4338-9DA1-8C60788C38A5}"/>
          </ac:spMkLst>
        </pc:spChg>
        <pc:picChg chg="add mod">
          <ac:chgData name="Jovana Golijanin" userId="e941e3132491d203" providerId="Windows Live" clId="Web-{DA7AEBEA-5456-4B98-ABAB-F8FCB34C32C7}" dt="2022-03-08T11:12:45.640" v="280" actId="1076"/>
          <ac:picMkLst>
            <pc:docMk/>
            <pc:sldMk cId="1976262546" sldId="296"/>
            <ac:picMk id="4" creationId="{952C6FB1-264C-4AF1-8C39-546B0F4E1292}"/>
          </ac:picMkLst>
        </pc:picChg>
        <pc:picChg chg="add del mod">
          <ac:chgData name="Jovana Golijanin" userId="e941e3132491d203" providerId="Windows Live" clId="Web-{DA7AEBEA-5456-4B98-ABAB-F8FCB34C32C7}" dt="2022-03-08T11:26:51.869" v="361"/>
          <ac:picMkLst>
            <pc:docMk/>
            <pc:sldMk cId="1976262546" sldId="296"/>
            <ac:picMk id="5" creationId="{C5664BBF-17FF-4E9C-804F-71C4F0A52C42}"/>
          </ac:picMkLst>
        </pc:picChg>
      </pc:sldChg>
      <pc:sldChg chg="addSp delSp modSp add replId">
        <pc:chgData name="Jovana Golijanin" userId="e941e3132491d203" providerId="Windows Live" clId="Web-{DA7AEBEA-5456-4B98-ABAB-F8FCB34C32C7}" dt="2022-03-08T11:32:11.911" v="434"/>
        <pc:sldMkLst>
          <pc:docMk/>
          <pc:sldMk cId="1275616488" sldId="297"/>
        </pc:sldMkLst>
        <pc:spChg chg="mod">
          <ac:chgData name="Jovana Golijanin" userId="e941e3132491d203" providerId="Windows Live" clId="Web-{DA7AEBEA-5456-4B98-ABAB-F8FCB34C32C7}" dt="2022-03-08T11:32:11.098" v="433" actId="20577"/>
          <ac:spMkLst>
            <pc:docMk/>
            <pc:sldMk cId="1275616488" sldId="297"/>
            <ac:spMk id="3" creationId="{418A0C11-30B9-4C68-9024-1A46F400E7A6}"/>
          </ac:spMkLst>
        </pc:spChg>
        <pc:picChg chg="del">
          <ac:chgData name="Jovana Golijanin" userId="e941e3132491d203" providerId="Windows Live" clId="Web-{DA7AEBEA-5456-4B98-ABAB-F8FCB34C32C7}" dt="2022-03-08T11:14:14.174" v="286"/>
          <ac:picMkLst>
            <pc:docMk/>
            <pc:sldMk cId="1275616488" sldId="297"/>
            <ac:picMk id="4" creationId="{952C6FB1-264C-4AF1-8C39-546B0F4E1292}"/>
          </ac:picMkLst>
        </pc:picChg>
        <pc:picChg chg="del">
          <ac:chgData name="Jovana Golijanin" userId="e941e3132491d203" providerId="Windows Live" clId="Web-{DA7AEBEA-5456-4B98-ABAB-F8FCB34C32C7}" dt="2022-03-08T11:14:15.533" v="287"/>
          <ac:picMkLst>
            <pc:docMk/>
            <pc:sldMk cId="1275616488" sldId="297"/>
            <ac:picMk id="5" creationId="{C5664BBF-17FF-4E9C-804F-71C4F0A52C42}"/>
          </ac:picMkLst>
        </pc:picChg>
        <pc:picChg chg="add del mod">
          <ac:chgData name="Jovana Golijanin" userId="e941e3132491d203" providerId="Windows Live" clId="Web-{DA7AEBEA-5456-4B98-ABAB-F8FCB34C32C7}" dt="2022-03-08T11:32:11.911" v="434"/>
          <ac:picMkLst>
            <pc:docMk/>
            <pc:sldMk cId="1275616488" sldId="297"/>
            <ac:picMk id="6" creationId="{ED999442-2CE5-4734-8B17-159B1D408E00}"/>
          </ac:picMkLst>
        </pc:picChg>
      </pc:sldChg>
      <pc:sldChg chg="modSp new del">
        <pc:chgData name="Jovana Golijanin" userId="e941e3132491d203" providerId="Windows Live" clId="Web-{DA7AEBEA-5456-4B98-ABAB-F8FCB34C32C7}" dt="2022-03-08T11:25:18.023" v="360"/>
        <pc:sldMkLst>
          <pc:docMk/>
          <pc:sldMk cId="2463611456" sldId="298"/>
        </pc:sldMkLst>
        <pc:spChg chg="mod">
          <ac:chgData name="Jovana Golijanin" userId="e941e3132491d203" providerId="Windows Live" clId="Web-{DA7AEBEA-5456-4B98-ABAB-F8FCB34C32C7}" dt="2022-03-08T11:24:40.631" v="346" actId="20577"/>
          <ac:spMkLst>
            <pc:docMk/>
            <pc:sldMk cId="2463611456" sldId="298"/>
            <ac:spMk id="3" creationId="{437E0ADA-B57C-4394-AE65-CEA7D6E9F0E2}"/>
          </ac:spMkLst>
        </pc:spChg>
      </pc:sldChg>
      <pc:sldChg chg="modSp new mod modClrScheme chgLayout">
        <pc:chgData name="Jovana Golijanin" userId="e941e3132491d203" providerId="Windows Live" clId="Web-{DA7AEBEA-5456-4B98-ABAB-F8FCB34C32C7}" dt="2022-03-08T11:42:25.868" v="516" actId="20577"/>
        <pc:sldMkLst>
          <pc:docMk/>
          <pc:sldMk cId="4288301512" sldId="299"/>
        </pc:sldMkLst>
        <pc:spChg chg="mod ord">
          <ac:chgData name="Jovana Golijanin" userId="e941e3132491d203" providerId="Windows Live" clId="Web-{DA7AEBEA-5456-4B98-ABAB-F8FCB34C32C7}" dt="2022-03-08T11:41:48.570" v="513" actId="1076"/>
          <ac:spMkLst>
            <pc:docMk/>
            <pc:sldMk cId="4288301512" sldId="299"/>
            <ac:spMk id="2" creationId="{8A9F3AEC-FE28-4E64-B8EF-00F6D37A7249}"/>
          </ac:spMkLst>
        </pc:spChg>
        <pc:spChg chg="mod ord">
          <ac:chgData name="Jovana Golijanin" userId="e941e3132491d203" providerId="Windows Live" clId="Web-{DA7AEBEA-5456-4B98-ABAB-F8FCB34C32C7}" dt="2022-03-08T11:42:25.868" v="516" actId="20577"/>
          <ac:spMkLst>
            <pc:docMk/>
            <pc:sldMk cId="4288301512" sldId="299"/>
            <ac:spMk id="3" creationId="{B0AA5480-CB4C-407C-83E8-ABF57B64A26D}"/>
          </ac:spMkLst>
        </pc:spChg>
      </pc:sldChg>
      <pc:sldChg chg="addSp modSp new del">
        <pc:chgData name="Jovana Golijanin" userId="e941e3132491d203" providerId="Windows Live" clId="Web-{DA7AEBEA-5456-4B98-ABAB-F8FCB34C32C7}" dt="2022-03-08T11:45:41.499" v="551"/>
        <pc:sldMkLst>
          <pc:docMk/>
          <pc:sldMk cId="3724633809" sldId="300"/>
        </pc:sldMkLst>
        <pc:spChg chg="mod">
          <ac:chgData name="Jovana Golijanin" userId="e941e3132491d203" providerId="Windows Live" clId="Web-{DA7AEBEA-5456-4B98-ABAB-F8FCB34C32C7}" dt="2022-03-08T11:43:43.136" v="529" actId="20577"/>
          <ac:spMkLst>
            <pc:docMk/>
            <pc:sldMk cId="3724633809" sldId="300"/>
            <ac:spMk id="2" creationId="{AEA0A52A-56F5-478C-983D-F920ECFB9C24}"/>
          </ac:spMkLst>
        </pc:spChg>
        <pc:picChg chg="add mod">
          <ac:chgData name="Jovana Golijanin" userId="e941e3132491d203" providerId="Windows Live" clId="Web-{DA7AEBEA-5456-4B98-ABAB-F8FCB34C32C7}" dt="2022-03-08T11:43:49.136" v="531" actId="1076"/>
          <ac:picMkLst>
            <pc:docMk/>
            <pc:sldMk cId="3724633809" sldId="300"/>
            <ac:picMk id="5" creationId="{10365666-DE0D-4EE5-B8A4-51DB07244EAD}"/>
          </ac:picMkLst>
        </pc:picChg>
      </pc:sldChg>
      <pc:sldChg chg="addSp modSp add mod replId modClrScheme chgLayout">
        <pc:chgData name="Jovana Golijanin" userId="e941e3132491d203" providerId="Windows Live" clId="Web-{DA7AEBEA-5456-4B98-ABAB-F8FCB34C32C7}" dt="2022-03-08T12:02:59.126" v="558" actId="1076"/>
        <pc:sldMkLst>
          <pc:docMk/>
          <pc:sldMk cId="4235440740" sldId="301"/>
        </pc:sldMkLst>
        <pc:spChg chg="mod ord">
          <ac:chgData name="Jovana Golijanin" userId="e941e3132491d203" providerId="Windows Live" clId="Web-{DA7AEBEA-5456-4B98-ABAB-F8FCB34C32C7}" dt="2022-03-08T12:02:48.641" v="552" actId="1076"/>
          <ac:spMkLst>
            <pc:docMk/>
            <pc:sldMk cId="4235440740" sldId="301"/>
            <ac:spMk id="2" creationId="{5CDED93E-561B-4480-A76C-E33098BAA427}"/>
          </ac:spMkLst>
        </pc:spChg>
        <pc:picChg chg="add mod">
          <ac:chgData name="Jovana Golijanin" userId="e941e3132491d203" providerId="Windows Live" clId="Web-{DA7AEBEA-5456-4B98-ABAB-F8FCB34C32C7}" dt="2022-03-08T12:02:51.891" v="554" actId="1076"/>
          <ac:picMkLst>
            <pc:docMk/>
            <pc:sldMk cId="4235440740" sldId="301"/>
            <ac:picMk id="3" creationId="{42E5D707-2C41-4091-9CBF-62B9D09FF794}"/>
          </ac:picMkLst>
        </pc:picChg>
        <pc:picChg chg="mod ord">
          <ac:chgData name="Jovana Golijanin" userId="e941e3132491d203" providerId="Windows Live" clId="Web-{DA7AEBEA-5456-4B98-ABAB-F8FCB34C32C7}" dt="2022-03-08T12:02:59.126" v="558" actId="1076"/>
          <ac:picMkLst>
            <pc:docMk/>
            <pc:sldMk cId="4235440740" sldId="301"/>
            <ac:picMk id="4" creationId="{909917D5-D6A5-4183-8853-D4CB32549C31}"/>
          </ac:picMkLst>
        </pc:picChg>
        <pc:picChg chg="mod">
          <ac:chgData name="Jovana Golijanin" userId="e941e3132491d203" providerId="Windows Live" clId="Web-{DA7AEBEA-5456-4B98-ABAB-F8FCB34C32C7}" dt="2022-03-08T11:45:25.092" v="546" actId="1076"/>
          <ac:picMkLst>
            <pc:docMk/>
            <pc:sldMk cId="4235440740" sldId="301"/>
            <ac:picMk id="5" creationId="{4079761E-634B-45F4-8672-089B7B965B79}"/>
          </ac:picMkLst>
        </pc:picChg>
        <pc:picChg chg="mod">
          <ac:chgData name="Jovana Golijanin" userId="e941e3132491d203" providerId="Windows Live" clId="Web-{DA7AEBEA-5456-4B98-ABAB-F8FCB34C32C7}" dt="2022-03-08T12:02:49.844" v="553" actId="1076"/>
          <ac:picMkLst>
            <pc:docMk/>
            <pc:sldMk cId="4235440740" sldId="301"/>
            <ac:picMk id="6" creationId="{A387E4FF-F021-4137-B571-39D9CE06F448}"/>
          </ac:picMkLst>
        </pc:picChg>
      </pc:sldChg>
      <pc:sldChg chg="addSp modSp new mod modClrScheme chgLayout">
        <pc:chgData name="Jovana Golijanin" userId="e941e3132491d203" providerId="Windows Live" clId="Web-{DA7AEBEA-5456-4B98-ABAB-F8FCB34C32C7}" dt="2022-03-08T12:17:28.965" v="625" actId="20577"/>
        <pc:sldMkLst>
          <pc:docMk/>
          <pc:sldMk cId="3064608376" sldId="302"/>
        </pc:sldMkLst>
        <pc:spChg chg="add mod">
          <ac:chgData name="Jovana Golijanin" userId="e941e3132491d203" providerId="Windows Live" clId="Web-{DA7AEBEA-5456-4B98-ABAB-F8FCB34C32C7}" dt="2022-03-08T12:11:38.720" v="565" actId="20577"/>
          <ac:spMkLst>
            <pc:docMk/>
            <pc:sldMk cId="3064608376" sldId="302"/>
            <ac:spMk id="2" creationId="{30674832-E909-4648-A9B7-A90BC3CEFFF8}"/>
          </ac:spMkLst>
        </pc:spChg>
        <pc:spChg chg="add mod">
          <ac:chgData name="Jovana Golijanin" userId="e941e3132491d203" providerId="Windows Live" clId="Web-{DA7AEBEA-5456-4B98-ABAB-F8FCB34C32C7}" dt="2022-03-08T12:12:01.018" v="574" actId="20577"/>
          <ac:spMkLst>
            <pc:docMk/>
            <pc:sldMk cId="3064608376" sldId="302"/>
            <ac:spMk id="3" creationId="{58F82C4D-9B7E-437C-A302-2D343D06114A}"/>
          </ac:spMkLst>
        </pc:spChg>
        <pc:spChg chg="add mod">
          <ac:chgData name="Jovana Golijanin" userId="e941e3132491d203" providerId="Windows Live" clId="Web-{DA7AEBEA-5456-4B98-ABAB-F8FCB34C32C7}" dt="2022-03-08T12:17:28.965" v="625" actId="20577"/>
          <ac:spMkLst>
            <pc:docMk/>
            <pc:sldMk cId="3064608376" sldId="302"/>
            <ac:spMk id="5" creationId="{441F0C9F-033C-4C1F-A168-A6F80BF702E0}"/>
          </ac:spMkLst>
        </pc:spChg>
        <pc:picChg chg="add mod">
          <ac:chgData name="Jovana Golijanin" userId="e941e3132491d203" providerId="Windows Live" clId="Web-{DA7AEBEA-5456-4B98-ABAB-F8FCB34C32C7}" dt="2022-03-08T12:12:09.299" v="576" actId="1076"/>
          <ac:picMkLst>
            <pc:docMk/>
            <pc:sldMk cId="3064608376" sldId="302"/>
            <ac:picMk id="4" creationId="{D223D67C-C877-4776-9304-7EF01FF15F64}"/>
          </ac:picMkLst>
        </pc:picChg>
      </pc:sldChg>
      <pc:sldChg chg="add replId">
        <pc:chgData name="Jovana Golijanin" userId="e941e3132491d203" providerId="Windows Live" clId="Web-{DA7AEBEA-5456-4B98-ABAB-F8FCB34C32C7}" dt="2022-03-08T12:11:41.189" v="566"/>
        <pc:sldMkLst>
          <pc:docMk/>
          <pc:sldMk cId="1588363791" sldId="303"/>
        </pc:sldMkLst>
      </pc:sldChg>
      <pc:sldChg chg="modSp add replId">
        <pc:chgData name="Jovana Golijanin" userId="e941e3132491d203" providerId="Windows Live" clId="Web-{DA7AEBEA-5456-4B98-ABAB-F8FCB34C32C7}" dt="2022-03-08T12:18:15.373" v="628" actId="1076"/>
        <pc:sldMkLst>
          <pc:docMk/>
          <pc:sldMk cId="976931786" sldId="304"/>
        </pc:sldMkLst>
        <pc:spChg chg="mod">
          <ac:chgData name="Jovana Golijanin" userId="e941e3132491d203" providerId="Windows Live" clId="Web-{DA7AEBEA-5456-4B98-ABAB-F8FCB34C32C7}" dt="2022-03-08T12:18:15.373" v="628" actId="1076"/>
          <ac:spMkLst>
            <pc:docMk/>
            <pc:sldMk cId="976931786" sldId="304"/>
            <ac:spMk id="2" creationId="{504778C3-9870-4D4C-A50F-2E569506E094}"/>
          </ac:spMkLst>
        </pc:spChg>
      </pc:sldChg>
      <pc:sldChg chg="addSp delSp modSp add replId">
        <pc:chgData name="Jovana Golijanin" userId="e941e3132491d203" providerId="Windows Live" clId="Web-{DA7AEBEA-5456-4B98-ABAB-F8FCB34C32C7}" dt="2022-03-08T12:55:57.644" v="660"/>
        <pc:sldMkLst>
          <pc:docMk/>
          <pc:sldMk cId="1462712248" sldId="305"/>
        </pc:sldMkLst>
        <pc:spChg chg="add del">
          <ac:chgData name="Jovana Golijanin" userId="e941e3132491d203" providerId="Windows Live" clId="Web-{DA7AEBEA-5456-4B98-ABAB-F8FCB34C32C7}" dt="2022-03-08T12:55:57.644" v="660"/>
          <ac:spMkLst>
            <pc:docMk/>
            <pc:sldMk cId="1462712248" sldId="305"/>
            <ac:spMk id="4" creationId="{14E9F442-768B-49BD-A244-53BB020941D4}"/>
          </ac:spMkLst>
        </pc:spChg>
        <pc:spChg chg="add mod">
          <ac:chgData name="Jovana Golijanin" userId="e941e3132491d203" providerId="Windows Live" clId="Web-{DA7AEBEA-5456-4B98-ABAB-F8FCB34C32C7}" dt="2022-03-08T12:55:51.207" v="659" actId="1076"/>
          <ac:spMkLst>
            <pc:docMk/>
            <pc:sldMk cId="1462712248" sldId="305"/>
            <ac:spMk id="5" creationId="{33051EA0-1FBD-4AFA-8AB6-39E73329F842}"/>
          </ac:spMkLst>
        </pc:spChg>
      </pc:sldChg>
    </pc:docChg>
  </pc:docChgLst>
  <pc:docChgLst>
    <pc:chgData name="Jovana Golijanin" userId="e941e3132491d203" providerId="Windows Live" clId="Web-{A4DF9E26-DC38-49CA-A3DF-DD0A6E3FDD72}"/>
    <pc:docChg chg="mod addSld delSld modSld modMainMaster">
      <pc:chgData name="Jovana Golijanin" userId="e941e3132491d203" providerId="Windows Live" clId="Web-{A4DF9E26-DC38-49CA-A3DF-DD0A6E3FDD72}" dt="2022-03-09T15:20:51.289" v="129" actId="20577"/>
      <pc:docMkLst>
        <pc:docMk/>
      </pc:docMkLst>
      <pc:sldChg chg="addSp delSp modSp">
        <pc:chgData name="Jovana Golijanin" userId="e941e3132491d203" providerId="Windows Live" clId="Web-{A4DF9E26-DC38-49CA-A3DF-DD0A6E3FDD72}" dt="2022-03-09T11:30:32.557" v="124"/>
        <pc:sldMkLst>
          <pc:docMk/>
          <pc:sldMk cId="109857222" sldId="256"/>
        </pc:sldMkLst>
        <pc:spChg chg="add del mod">
          <ac:chgData name="Jovana Golijanin" userId="e941e3132491d203" providerId="Windows Live" clId="Web-{A4DF9E26-DC38-49CA-A3DF-DD0A6E3FDD72}" dt="2022-03-09T11:30:32.557" v="124"/>
          <ac:spMkLst>
            <pc:docMk/>
            <pc:sldMk cId="109857222" sldId="256"/>
            <ac:spMk id="4" creationId="{0A766621-22ED-4CA4-A02B-F71A668C1B90}"/>
          </ac:spMkLst>
        </pc:spChg>
        <pc:spChg chg="add del mod">
          <ac:chgData name="Jovana Golijanin" userId="e941e3132491d203" providerId="Windows Live" clId="Web-{A4DF9E26-DC38-49CA-A3DF-DD0A6E3FDD72}" dt="2022-03-09T11:30:32.557" v="124"/>
          <ac:spMkLst>
            <pc:docMk/>
            <pc:sldMk cId="109857222" sldId="256"/>
            <ac:spMk id="5" creationId="{BA94823D-8DE7-42BB-9777-384C0C394DAF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564836993" sldId="257"/>
        </pc:sldMkLst>
        <pc:spChg chg="mod">
          <ac:chgData name="Jovana Golijanin" userId="e941e3132491d203" providerId="Windows Live" clId="Web-{A4DF9E26-DC38-49CA-A3DF-DD0A6E3FDD72}" dt="2022-03-09T11:05:07.833" v="1" actId="20577"/>
          <ac:spMkLst>
            <pc:docMk/>
            <pc:sldMk cId="1564836993" sldId="257"/>
            <ac:spMk id="3" creationId="{99C5E51A-71B3-45A9-8F6B-B63AEA1E306C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564836993" sldId="257"/>
            <ac:spMk id="5" creationId="{E101F2DF-FD6A-4E38-B350-AC215A042BD1}"/>
          </ac:spMkLst>
        </pc:spChg>
        <pc:picChg chg="mod">
          <ac:chgData name="Jovana Golijanin" userId="e941e3132491d203" providerId="Windows Live" clId="Web-{A4DF9E26-DC38-49CA-A3DF-DD0A6E3FDD72}" dt="2022-03-09T11:05:09.801" v="2" actId="1076"/>
          <ac:picMkLst>
            <pc:docMk/>
            <pc:sldMk cId="1564836993" sldId="257"/>
            <ac:picMk id="4" creationId="{935E42DF-906C-4D7B-AE4E-E430BC8CFCB1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053441559" sldId="258"/>
        </pc:sldMkLst>
        <pc:spChg chg="mod">
          <ac:chgData name="Jovana Golijanin" userId="e941e3132491d203" providerId="Windows Live" clId="Web-{A4DF9E26-DC38-49CA-A3DF-DD0A6E3FDD72}" dt="2022-03-09T11:08:22.915" v="20" actId="20577"/>
          <ac:spMkLst>
            <pc:docMk/>
            <pc:sldMk cId="1053441559" sldId="258"/>
            <ac:spMk id="3" creationId="{C7EB3276-DF35-43A4-8297-D6F824715B6F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053441559" sldId="258"/>
            <ac:spMk id="4" creationId="{A694D558-390C-4D7E-80D8-302B0AFB966E}"/>
          </ac:spMkLst>
        </pc:spChg>
        <pc:picChg chg="mod">
          <ac:chgData name="Jovana Golijanin" userId="e941e3132491d203" providerId="Windows Live" clId="Web-{A4DF9E26-DC38-49CA-A3DF-DD0A6E3FDD72}" dt="2022-03-09T11:08:40.338" v="27" actId="1076"/>
          <ac:picMkLst>
            <pc:docMk/>
            <pc:sldMk cId="1053441559" sldId="258"/>
            <ac:picMk id="5" creationId="{8E8F0A67-3C52-4A51-8501-83BE3BBFD8D9}"/>
          </ac:picMkLst>
        </pc:picChg>
        <pc:picChg chg="mod">
          <ac:chgData name="Jovana Golijanin" userId="e941e3132491d203" providerId="Windows Live" clId="Web-{A4DF9E26-DC38-49CA-A3DF-DD0A6E3FDD72}" dt="2022-03-09T11:08:38.056" v="26" actId="1076"/>
          <ac:picMkLst>
            <pc:docMk/>
            <pc:sldMk cId="1053441559" sldId="258"/>
            <ac:picMk id="6" creationId="{D776E9CE-CA06-453E-A03E-7A71BF3EBAB7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963725316" sldId="259"/>
        </pc:sldMkLst>
        <pc:spChg chg="mod">
          <ac:chgData name="Jovana Golijanin" userId="e941e3132491d203" providerId="Windows Live" clId="Web-{A4DF9E26-DC38-49CA-A3DF-DD0A6E3FDD72}" dt="2022-03-09T11:08:12.196" v="18" actId="20577"/>
          <ac:spMkLst>
            <pc:docMk/>
            <pc:sldMk cId="1963725316" sldId="259"/>
            <ac:spMk id="3" creationId="{2B6D3558-27BB-42AD-8A82-A4E76ED8F63E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963725316" sldId="259"/>
            <ac:spMk id="5" creationId="{E81BDB6F-C513-42DC-B72D-D8DB2CF8C9D3}"/>
          </ac:spMkLst>
        </pc:spChg>
        <pc:picChg chg="mod">
          <ac:chgData name="Jovana Golijanin" userId="e941e3132491d203" providerId="Windows Live" clId="Web-{A4DF9E26-DC38-49CA-A3DF-DD0A6E3FDD72}" dt="2022-03-09T11:08:14.353" v="19" actId="1076"/>
          <ac:picMkLst>
            <pc:docMk/>
            <pc:sldMk cId="1963725316" sldId="259"/>
            <ac:picMk id="4" creationId="{D77DE1B4-2239-4FCE-AFD8-A3FE27BC4B5E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628872930" sldId="260"/>
        </pc:sldMkLst>
        <pc:spChg chg="mod">
          <ac:chgData name="Jovana Golijanin" userId="e941e3132491d203" providerId="Windows Live" clId="Web-{A4DF9E26-DC38-49CA-A3DF-DD0A6E3FDD72}" dt="2022-03-09T11:07:04.601" v="11" actId="20577"/>
          <ac:spMkLst>
            <pc:docMk/>
            <pc:sldMk cId="3628872930" sldId="260"/>
            <ac:spMk id="3" creationId="{A5B12BF5-241A-49FC-9518-C16DD6B746FA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628872930" sldId="260"/>
            <ac:spMk id="5" creationId="{557B5682-D68A-465D-91F2-69C57E563C62}"/>
          </ac:spMkLst>
        </pc:spChg>
        <pc:picChg chg="mod">
          <ac:chgData name="Jovana Golijanin" userId="e941e3132491d203" providerId="Windows Live" clId="Web-{A4DF9E26-DC38-49CA-A3DF-DD0A6E3FDD72}" dt="2022-03-09T11:07:16.508" v="14" actId="1076"/>
          <ac:picMkLst>
            <pc:docMk/>
            <pc:sldMk cId="3628872930" sldId="260"/>
            <ac:picMk id="4" creationId="{FE59CC32-8B85-4C5F-88BA-264087B0482D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944630729" sldId="261"/>
        </pc:sldMkLst>
        <pc:spChg chg="mod">
          <ac:chgData name="Jovana Golijanin" userId="e941e3132491d203" providerId="Windows Live" clId="Web-{A4DF9E26-DC38-49CA-A3DF-DD0A6E3FDD72}" dt="2022-03-09T11:07:58.384" v="16" actId="20577"/>
          <ac:spMkLst>
            <pc:docMk/>
            <pc:sldMk cId="1944630729" sldId="261"/>
            <ac:spMk id="3" creationId="{9A346E69-52B0-447B-9818-F908959B2714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944630729" sldId="261"/>
            <ac:spMk id="5" creationId="{D645B6D2-3671-48AB-9013-E12A8EAB17FA}"/>
          </ac:spMkLst>
        </pc:spChg>
      </pc:sldChg>
      <pc:sldChg chg="addSp delSp modSp">
        <pc:chgData name="Jovana Golijanin" userId="e941e3132491d203" providerId="Windows Live" clId="Web-{A4DF9E26-DC38-49CA-A3DF-DD0A6E3FDD72}" dt="2022-03-09T11:33:11.123" v="126"/>
        <pc:sldMkLst>
          <pc:docMk/>
          <pc:sldMk cId="1582132641" sldId="262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582132641" sldId="262"/>
            <ac:spMk id="4" creationId="{D3ACD73A-E462-4479-88EC-EFC71890AFE8}"/>
          </ac:spMkLst>
        </pc:spChg>
        <pc:spChg chg="add del mod">
          <ac:chgData name="Jovana Golijanin" userId="e941e3132491d203" providerId="Windows Live" clId="Web-{A4DF9E26-DC38-49CA-A3DF-DD0A6E3FDD72}" dt="2022-03-09T11:33:11.123" v="126"/>
          <ac:spMkLst>
            <pc:docMk/>
            <pc:sldMk cId="1582132641" sldId="262"/>
            <ac:spMk id="5" creationId="{B2B7F608-016E-4345-AAE3-789A91138ACE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876443525" sldId="264"/>
        </pc:sldMkLst>
        <pc:spChg chg="mod">
          <ac:chgData name="Jovana Golijanin" userId="e941e3132491d203" providerId="Windows Live" clId="Web-{A4DF9E26-DC38-49CA-A3DF-DD0A6E3FDD72}" dt="2022-03-09T11:06:13.303" v="6" actId="20577"/>
          <ac:spMkLst>
            <pc:docMk/>
            <pc:sldMk cId="2876443525" sldId="264"/>
            <ac:spMk id="3" creationId="{888887B2-0982-4B90-B7BB-5C646EEE1592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876443525" sldId="264"/>
            <ac:spMk id="5" creationId="{976C72B5-50E1-4F24-AEFC-58D5FBC575C8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899199784" sldId="265"/>
        </pc:sldMkLst>
        <pc:spChg chg="mod">
          <ac:chgData name="Jovana Golijanin" userId="e941e3132491d203" providerId="Windows Live" clId="Web-{A4DF9E26-DC38-49CA-A3DF-DD0A6E3FDD72}" dt="2022-03-09T11:06:01.459" v="4" actId="20577"/>
          <ac:spMkLst>
            <pc:docMk/>
            <pc:sldMk cId="899199784" sldId="265"/>
            <ac:spMk id="3" creationId="{26136D0F-E54C-43E1-9D56-4F5679FC0129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899199784" sldId="265"/>
            <ac:spMk id="4" creationId="{A4FA84F7-6559-4582-A135-3A9B47CF2C02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031327795" sldId="266"/>
        </pc:sldMkLst>
        <pc:spChg chg="mod">
          <ac:chgData name="Jovana Golijanin" userId="e941e3132491d203" providerId="Windows Live" clId="Web-{A4DF9E26-DC38-49CA-A3DF-DD0A6E3FDD72}" dt="2022-03-09T11:06:21.709" v="7" actId="20577"/>
          <ac:spMkLst>
            <pc:docMk/>
            <pc:sldMk cId="1031327795" sldId="266"/>
            <ac:spMk id="3" creationId="{898E9B93-1055-4323-AAE7-9CD59234F9F5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031327795" sldId="266"/>
            <ac:spMk id="4" creationId="{22394237-39A0-4331-8737-D56EE3F90690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056533913" sldId="267"/>
        </pc:sldMkLst>
        <pc:spChg chg="mod">
          <ac:chgData name="Jovana Golijanin" userId="e941e3132491d203" providerId="Windows Live" clId="Web-{A4DF9E26-DC38-49CA-A3DF-DD0A6E3FDD72}" dt="2022-03-09T11:06:41.366" v="8" actId="20577"/>
          <ac:spMkLst>
            <pc:docMk/>
            <pc:sldMk cId="2056533913" sldId="267"/>
            <ac:spMk id="3" creationId="{ACD59FCB-9B2B-4EDE-986C-E7606593B773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056533913" sldId="267"/>
            <ac:spMk id="5" creationId="{A2A06DDA-CB8A-4E39-9E10-6640CEE2E37C}"/>
          </ac:spMkLst>
        </pc:spChg>
        <pc:picChg chg="mod">
          <ac:chgData name="Jovana Golijanin" userId="e941e3132491d203" providerId="Windows Live" clId="Web-{A4DF9E26-DC38-49CA-A3DF-DD0A6E3FDD72}" dt="2022-03-09T11:06:46.585" v="9" actId="1076"/>
          <ac:picMkLst>
            <pc:docMk/>
            <pc:sldMk cId="2056533913" sldId="267"/>
            <ac:picMk id="4" creationId="{BD63CB6F-C64A-4B1F-8A6A-2E09B85C0930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801798216" sldId="268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801798216" sldId="268"/>
            <ac:spMk id="3" creationId="{441725F8-74F9-4628-8AC2-EDCA9457CC4A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883192905" sldId="269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883192905" sldId="269"/>
            <ac:spMk id="5" creationId="{97B31B29-511C-4A2B-A78B-570DE92347B7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193271933" sldId="270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193271933" sldId="270"/>
            <ac:spMk id="5" creationId="{8E75F26E-3B28-4D1A-91FE-35DC5E8E540E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181561035" sldId="271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181561035" sldId="271"/>
            <ac:spMk id="3" creationId="{405F2AB2-C9A7-474C-BAFB-8421D066A370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085648868" sldId="272"/>
        </pc:sldMkLst>
        <pc:spChg chg="mod">
          <ac:chgData name="Jovana Golijanin" userId="e941e3132491d203" providerId="Windows Live" clId="Web-{A4DF9E26-DC38-49CA-A3DF-DD0A6E3FDD72}" dt="2022-03-09T11:08:55.651" v="29" actId="20577"/>
          <ac:spMkLst>
            <pc:docMk/>
            <pc:sldMk cId="1085648868" sldId="272"/>
            <ac:spMk id="3" creationId="{D42A155C-E8B9-438F-8F12-0B982C3E5E99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085648868" sldId="272"/>
            <ac:spMk id="4" creationId="{9B7F0446-569B-4191-88CD-E8EE9BA0FAD0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090109697" sldId="273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090109697" sldId="273"/>
            <ac:spMk id="2" creationId="{2F3A96AF-8266-4FF5-A241-FDE4FFFC4255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701792089" sldId="274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701792089" sldId="274"/>
            <ac:spMk id="4" creationId="{15C2C16E-EC38-4FE1-A91B-55EFFCA50CFD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63489568" sldId="275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63489568" sldId="275"/>
            <ac:spMk id="3" creationId="{C7E00B2B-CB20-48CA-B464-8C0AE83BB96B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427964137" sldId="276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427964137" sldId="276"/>
            <ac:spMk id="4" creationId="{68C25294-3EF2-48C9-8A91-B6D7273F91CE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144368981" sldId="277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144368981" sldId="277"/>
            <ac:spMk id="2" creationId="{8ADBD13C-DF40-46A0-82EF-74CABE7AC067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753478650" sldId="278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753478650" sldId="278"/>
            <ac:spMk id="4" creationId="{1E182713-F07C-4B8A-B17B-76FDDE752911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380430969" sldId="279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380430969" sldId="279"/>
            <ac:spMk id="4" creationId="{2CAEFE80-A974-4407-BA33-12CC59FA1498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592554517" sldId="280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592554517" sldId="280"/>
            <ac:spMk id="3" creationId="{13F32EB6-0707-4D93-BF6C-C519AFD2DA37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152199981" sldId="281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152199981" sldId="281"/>
            <ac:spMk id="4" creationId="{26CE4E70-452C-42D9-86CA-E9048ADBABB6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549367801" sldId="282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549367801" sldId="282"/>
            <ac:spMk id="3" creationId="{CA7A8282-8235-4E2D-99F4-FA72559F87F3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323725702" sldId="283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323725702" sldId="283"/>
            <ac:spMk id="4" creationId="{E49995D1-0FF5-4FD9-8DE9-2C9D018A8510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658510867" sldId="284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658510867" sldId="284"/>
            <ac:spMk id="3" creationId="{B8E92A7D-5419-44C4-9091-4C720D79E447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049371968" sldId="285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049371968" sldId="285"/>
            <ac:spMk id="4" creationId="{9973BE74-AFC1-42F3-8C3F-997B580816ED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214472546" sldId="286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214472546" sldId="286"/>
            <ac:spMk id="3" creationId="{EEF3591E-BF2E-4B6D-904B-69F64BF2D1D9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6637935" sldId="287"/>
        </pc:sldMkLst>
        <pc:spChg chg="mod">
          <ac:chgData name="Jovana Golijanin" userId="e941e3132491d203" providerId="Windows Live" clId="Web-{A4DF9E26-DC38-49CA-A3DF-DD0A6E3FDD72}" dt="2022-03-09T11:09:37.214" v="33" actId="1076"/>
          <ac:spMkLst>
            <pc:docMk/>
            <pc:sldMk cId="26637935" sldId="287"/>
            <ac:spMk id="2" creationId="{67EC5CB9-719A-46BF-911E-47DDB1844291}"/>
          </ac:spMkLst>
        </pc:spChg>
        <pc:spChg chg="mod">
          <ac:chgData name="Jovana Golijanin" userId="e941e3132491d203" providerId="Windows Live" clId="Web-{A4DF9E26-DC38-49CA-A3DF-DD0A6E3FDD72}" dt="2022-03-09T11:09:32.198" v="32" actId="1076"/>
          <ac:spMkLst>
            <pc:docMk/>
            <pc:sldMk cId="26637935" sldId="287"/>
            <ac:spMk id="3" creationId="{E70E8796-6C60-4A2C-BBE8-3904077C249D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6637935" sldId="287"/>
            <ac:spMk id="4" creationId="{39F610E1-7E40-4F79-B756-88FDC24AC371}"/>
          </ac:spMkLst>
        </pc:spChg>
        <pc:picChg chg="mod">
          <ac:chgData name="Jovana Golijanin" userId="e941e3132491d203" providerId="Windows Live" clId="Web-{A4DF9E26-DC38-49CA-A3DF-DD0A6E3FDD72}" dt="2022-03-09T11:23:00.296" v="109" actId="1076"/>
          <ac:picMkLst>
            <pc:docMk/>
            <pc:sldMk cId="26637935" sldId="287"/>
            <ac:picMk id="5" creationId="{63B7EE3A-EBD0-4193-BAC2-7D519EB9DD46}"/>
          </ac:picMkLst>
        </pc:picChg>
        <pc:picChg chg="mod">
          <ac:chgData name="Jovana Golijanin" userId="e941e3132491d203" providerId="Windows Live" clId="Web-{A4DF9E26-DC38-49CA-A3DF-DD0A6E3FDD72}" dt="2022-03-09T11:23:02.124" v="110" actId="1076"/>
          <ac:picMkLst>
            <pc:docMk/>
            <pc:sldMk cId="26637935" sldId="287"/>
            <ac:picMk id="6" creationId="{A5509526-8301-4C19-B46E-0C822175B980}"/>
          </ac:picMkLst>
        </pc:picChg>
        <pc:picChg chg="mod">
          <ac:chgData name="Jovana Golijanin" userId="e941e3132491d203" providerId="Windows Live" clId="Web-{A4DF9E26-DC38-49CA-A3DF-DD0A6E3FDD72}" dt="2022-03-09T11:23:04.734" v="111" actId="1076"/>
          <ac:picMkLst>
            <pc:docMk/>
            <pc:sldMk cId="26637935" sldId="287"/>
            <ac:picMk id="7" creationId="{C20BB1CA-A15F-4F07-8713-F721C4B49CE6}"/>
          </ac:picMkLst>
        </pc:picChg>
        <pc:picChg chg="mod">
          <ac:chgData name="Jovana Golijanin" userId="e941e3132491d203" providerId="Windows Live" clId="Web-{A4DF9E26-DC38-49CA-A3DF-DD0A6E3FDD72}" dt="2022-03-09T11:23:08.624" v="112" actId="1076"/>
          <ac:picMkLst>
            <pc:docMk/>
            <pc:sldMk cId="26637935" sldId="287"/>
            <ac:picMk id="8" creationId="{31BFDD3E-3999-4E93-B191-5F8929C6D79F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436430995" sldId="288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436430995" sldId="288"/>
            <ac:spMk id="3" creationId="{481589B8-B151-4D3E-94CF-4050A2E9D4F4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92026599" sldId="289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92026599" sldId="289"/>
            <ac:spMk id="3" creationId="{F6474905-33DB-48CF-B89F-16737949975F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2889755832" sldId="290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2889755832" sldId="290"/>
            <ac:spMk id="4" creationId="{E08AC925-B62C-4518-AD82-9B2DE3EC84D5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58287936" sldId="291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58287936" sldId="291"/>
            <ac:spMk id="3" creationId="{5EC05DD0-B3F9-4BA7-9445-CECB2279DECB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070099692" sldId="292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070099692" sldId="292"/>
            <ac:spMk id="4" creationId="{565C53AA-9938-4CDD-85CD-840C064BE9AC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022410446" sldId="293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022410446" sldId="293"/>
            <ac:spMk id="3" creationId="{30E46FA4-E56B-41D6-BD01-AC0605F87626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241925390" sldId="294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241925390" sldId="294"/>
            <ac:spMk id="3" creationId="{C92B74B9-2163-45E0-AB16-146B22B5F813}"/>
          </ac:spMkLst>
        </pc:spChg>
      </pc:sldChg>
      <pc:sldChg chg="addSp modSp">
        <pc:chgData name="Jovana Golijanin" userId="e941e3132491d203" providerId="Windows Live" clId="Web-{A4DF9E26-DC38-49CA-A3DF-DD0A6E3FDD72}" dt="2022-03-09T15:20:51.289" v="129" actId="20577"/>
        <pc:sldMkLst>
          <pc:docMk/>
          <pc:sldMk cId="1976262546" sldId="296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976262546" sldId="296"/>
            <ac:spMk id="5" creationId="{49CC4883-70EE-44D2-9229-4035AF4E649C}"/>
          </ac:spMkLst>
        </pc:spChg>
        <pc:spChg chg="mod">
          <ac:chgData name="Jovana Golijanin" userId="e941e3132491d203" providerId="Windows Live" clId="Web-{A4DF9E26-DC38-49CA-A3DF-DD0A6E3FDD72}" dt="2022-03-09T15:20:51.289" v="129" actId="20577"/>
          <ac:spMkLst>
            <pc:docMk/>
            <pc:sldMk cId="1976262546" sldId="296"/>
            <ac:spMk id="6" creationId="{0080E872-E665-4338-9DA1-8C60788C38A5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1275616488" sldId="297"/>
        </pc:sldMkLst>
        <pc:spChg chg="mod">
          <ac:chgData name="Jovana Golijanin" userId="e941e3132491d203" providerId="Windows Live" clId="Web-{A4DF9E26-DC38-49CA-A3DF-DD0A6E3FDD72}" dt="2022-03-09T11:24:05.407" v="114" actId="14100"/>
          <ac:spMkLst>
            <pc:docMk/>
            <pc:sldMk cId="1275616488" sldId="297"/>
            <ac:spMk id="3" creationId="{418A0C11-30B9-4C68-9024-1A46F400E7A6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275616488" sldId="297"/>
            <ac:spMk id="5" creationId="{5076CF1D-DE4A-4FD2-BC80-4CC209795AA4}"/>
          </ac:spMkLst>
        </pc:spChg>
        <pc:picChg chg="add mod">
          <ac:chgData name="Jovana Golijanin" userId="e941e3132491d203" providerId="Windows Live" clId="Web-{A4DF9E26-DC38-49CA-A3DF-DD0A6E3FDD72}" dt="2022-03-09T11:24:15.720" v="116" actId="14100"/>
          <ac:picMkLst>
            <pc:docMk/>
            <pc:sldMk cId="1275616488" sldId="297"/>
            <ac:picMk id="4" creationId="{CFFD0669-A606-478F-8653-23C478C161A1}"/>
          </ac:picMkLst>
        </pc:picChg>
      </pc:sldChg>
      <pc:sldChg chg="addSp modSp mod modClrScheme chgLayout">
        <pc:chgData name="Jovana Golijanin" userId="e941e3132491d203" providerId="Windows Live" clId="Web-{A4DF9E26-DC38-49CA-A3DF-DD0A6E3FDD72}" dt="2022-03-09T11:28:04.413" v="118"/>
        <pc:sldMkLst>
          <pc:docMk/>
          <pc:sldMk cId="4288301512" sldId="299"/>
        </pc:sldMkLst>
        <pc:spChg chg="mod ord">
          <ac:chgData name="Jovana Golijanin" userId="e941e3132491d203" providerId="Windows Live" clId="Web-{A4DF9E26-DC38-49CA-A3DF-DD0A6E3FDD72}" dt="2022-03-09T11:12:10.249" v="49" actId="1076"/>
          <ac:spMkLst>
            <pc:docMk/>
            <pc:sldMk cId="4288301512" sldId="299"/>
            <ac:spMk id="2" creationId="{8A9F3AEC-FE28-4E64-B8EF-00F6D37A7249}"/>
          </ac:spMkLst>
        </pc:spChg>
        <pc:spChg chg="mod ord">
          <ac:chgData name="Jovana Golijanin" userId="e941e3132491d203" providerId="Windows Live" clId="Web-{A4DF9E26-DC38-49CA-A3DF-DD0A6E3FDD72}" dt="2022-03-09T11:21:49.826" v="108" actId="1076"/>
          <ac:spMkLst>
            <pc:docMk/>
            <pc:sldMk cId="4288301512" sldId="299"/>
            <ac:spMk id="3" creationId="{B0AA5480-CB4C-407C-83E8-ABF57B64A26D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288301512" sldId="299"/>
            <ac:spMk id="7" creationId="{0CA73707-FB73-4CDE-AB2D-56230B164F15}"/>
          </ac:spMkLst>
        </pc:spChg>
        <pc:picChg chg="add mod">
          <ac:chgData name="Jovana Golijanin" userId="e941e3132491d203" providerId="Windows Live" clId="Web-{A4DF9E26-DC38-49CA-A3DF-DD0A6E3FDD72}" dt="2022-03-09T11:20:52.637" v="98" actId="1076"/>
          <ac:picMkLst>
            <pc:docMk/>
            <pc:sldMk cId="4288301512" sldId="299"/>
            <ac:picMk id="4" creationId="{F684DC9B-FFE8-4D74-AD00-DA1EC173C342}"/>
          </ac:picMkLst>
        </pc:picChg>
        <pc:picChg chg="add mod">
          <ac:chgData name="Jovana Golijanin" userId="e941e3132491d203" providerId="Windows Live" clId="Web-{A4DF9E26-DC38-49CA-A3DF-DD0A6E3FDD72}" dt="2022-03-09T11:21:10.981" v="103" actId="1076"/>
          <ac:picMkLst>
            <pc:docMk/>
            <pc:sldMk cId="4288301512" sldId="299"/>
            <ac:picMk id="6" creationId="{F9EBB3D3-0C10-4D6C-87AB-BECD0723E9C5}"/>
          </ac:picMkLst>
        </pc:pic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4235440740" sldId="301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4235440740" sldId="301"/>
            <ac:spMk id="7" creationId="{2B7059DA-A329-421B-8E7C-51348A0F23A9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3064608376" sldId="302"/>
        </pc:sldMkLst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064608376" sldId="302"/>
            <ac:spMk id="6" creationId="{68289228-FD95-429A-BF88-23E52557A449}"/>
          </ac:spMkLst>
        </pc:spChg>
      </pc:sldChg>
      <pc:sldChg chg="addSp modSp mod modClrScheme chgLayout">
        <pc:chgData name="Jovana Golijanin" userId="e941e3132491d203" providerId="Windows Live" clId="Web-{A4DF9E26-DC38-49CA-A3DF-DD0A6E3FDD72}" dt="2022-03-09T11:28:04.413" v="118"/>
        <pc:sldMkLst>
          <pc:docMk/>
          <pc:sldMk cId="1588363791" sldId="303"/>
        </pc:sldMkLst>
        <pc:spChg chg="mod ord">
          <ac:chgData name="Jovana Golijanin" userId="e941e3132491d203" providerId="Windows Live" clId="Web-{A4DF9E26-DC38-49CA-A3DF-DD0A6E3FDD72}" dt="2022-03-09T11:14:13.315" v="61" actId="1076"/>
          <ac:spMkLst>
            <pc:docMk/>
            <pc:sldMk cId="1588363791" sldId="303"/>
            <ac:spMk id="2" creationId="{30674832-E909-4648-A9B7-A90BC3CEFFF8}"/>
          </ac:spMkLst>
        </pc:spChg>
        <pc:spChg chg="mod ord">
          <ac:chgData name="Jovana Golijanin" userId="e941e3132491d203" providerId="Windows Live" clId="Web-{A4DF9E26-DC38-49CA-A3DF-DD0A6E3FDD72}" dt="2022-03-09T11:14:17.502" v="62" actId="1076"/>
          <ac:spMkLst>
            <pc:docMk/>
            <pc:sldMk cId="1588363791" sldId="303"/>
            <ac:spMk id="3" creationId="{58F82C4D-9B7E-437C-A302-2D343D06114A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1588363791" sldId="303"/>
            <ac:spMk id="4" creationId="{B8DB6AA2-F0BA-462F-B543-8BA021CC921F}"/>
          </ac:spMkLst>
        </pc:spChg>
      </pc:sldChg>
      <pc:sldChg chg="addSp modSp">
        <pc:chgData name="Jovana Golijanin" userId="e941e3132491d203" providerId="Windows Live" clId="Web-{A4DF9E26-DC38-49CA-A3DF-DD0A6E3FDD72}" dt="2022-03-09T11:28:04.413" v="118"/>
        <pc:sldMkLst>
          <pc:docMk/>
          <pc:sldMk cId="976931786" sldId="304"/>
        </pc:sldMkLst>
        <pc:spChg chg="mod">
          <ac:chgData name="Jovana Golijanin" userId="e941e3132491d203" providerId="Windows Live" clId="Web-{A4DF9E26-DC38-49CA-A3DF-DD0A6E3FDD72}" dt="2022-03-09T11:12:50.859" v="54" actId="20577"/>
          <ac:spMkLst>
            <pc:docMk/>
            <pc:sldMk cId="976931786" sldId="304"/>
            <ac:spMk id="3" creationId="{ACD59FCB-9B2B-4EDE-986C-E7606593B773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976931786" sldId="304"/>
            <ac:spMk id="5" creationId="{D35A5F19-F73B-4D5F-A244-E6AFEF84E27A}"/>
          </ac:spMkLst>
        </pc:spChg>
        <pc:picChg chg="mod">
          <ac:chgData name="Jovana Golijanin" userId="e941e3132491d203" providerId="Windows Live" clId="Web-{A4DF9E26-DC38-49CA-A3DF-DD0A6E3FDD72}" dt="2022-03-09T11:12:50.922" v="55" actId="1076"/>
          <ac:picMkLst>
            <pc:docMk/>
            <pc:sldMk cId="976931786" sldId="304"/>
            <ac:picMk id="4" creationId="{BD63CB6F-C64A-4B1F-8A6A-2E09B85C0930}"/>
          </ac:picMkLst>
        </pc:picChg>
      </pc:sldChg>
      <pc:sldChg chg="del">
        <pc:chgData name="Jovana Golijanin" userId="e941e3132491d203" providerId="Windows Live" clId="Web-{A4DF9E26-DC38-49CA-A3DF-DD0A6E3FDD72}" dt="2022-03-09T11:14:59.722" v="66"/>
        <pc:sldMkLst>
          <pc:docMk/>
          <pc:sldMk cId="1462712248" sldId="305"/>
        </pc:sldMkLst>
      </pc:sldChg>
      <pc:sldChg chg="addSp modSp add replId">
        <pc:chgData name="Jovana Golijanin" userId="e941e3132491d203" providerId="Windows Live" clId="Web-{A4DF9E26-DC38-49CA-A3DF-DD0A6E3FDD72}" dt="2022-03-09T11:28:04.413" v="118"/>
        <pc:sldMkLst>
          <pc:docMk/>
          <pc:sldMk cId="3321814287" sldId="306"/>
        </pc:sldMkLst>
        <pc:spChg chg="add mod">
          <ac:chgData name="Jovana Golijanin" userId="e941e3132491d203" providerId="Windows Live" clId="Web-{A4DF9E26-DC38-49CA-A3DF-DD0A6E3FDD72}" dt="2022-03-09T11:14:53.066" v="65" actId="1076"/>
          <ac:spMkLst>
            <pc:docMk/>
            <pc:sldMk cId="3321814287" sldId="306"/>
            <ac:spMk id="5" creationId="{862D5130-9254-4543-AF75-73CB2E31383E}"/>
          </ac:spMkLst>
        </pc:spChg>
        <pc:spChg chg="add mod">
          <ac:chgData name="Jovana Golijanin" userId="e941e3132491d203" providerId="Windows Live" clId="Web-{A4DF9E26-DC38-49CA-A3DF-DD0A6E3FDD72}" dt="2022-03-09T11:28:04.413" v="118"/>
          <ac:spMkLst>
            <pc:docMk/>
            <pc:sldMk cId="3321814287" sldId="306"/>
            <ac:spMk id="6" creationId="{5B0CE4C6-E53F-41CA-8DB2-70B78183AFAC}"/>
          </ac:spMkLst>
        </pc:spChg>
      </pc:sldChg>
      <pc:sldMasterChg chg="mod modSldLayout">
        <pc:chgData name="Jovana Golijanin" userId="e941e3132491d203" providerId="Windows Live" clId="Web-{A4DF9E26-DC38-49CA-A3DF-DD0A6E3FDD72}" dt="2022-03-09T11:28:32.898" v="119"/>
        <pc:sldMasterMkLst>
          <pc:docMk/>
          <pc:sldMasterMk cId="3967619956" sldId="2147483744"/>
        </pc:sldMasterMkLst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4139616991" sldId="2147483745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455021697" sldId="2147483746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1145619440" sldId="2147483747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115334359" sldId="2147483748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265957600" sldId="2147483749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1714464920" sldId="2147483750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397193480" sldId="2147483751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858891173" sldId="2147483752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945686346" sldId="2147483753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562540044" sldId="2147483754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656927190" sldId="2147483755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323960946" sldId="2147483756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414909156" sldId="2147483757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832701541" sldId="2147483758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2158872656" sldId="2147483759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1509153592" sldId="2147483760"/>
          </pc:sldLayoutMkLst>
        </pc:sldLayoutChg>
        <pc:sldLayoutChg chg="mod">
          <pc:chgData name="Jovana Golijanin" userId="e941e3132491d203" providerId="Windows Live" clId="Web-{A4DF9E26-DC38-49CA-A3DF-DD0A6E3FDD72}" dt="2022-03-09T11:28:32.898" v="119"/>
          <pc:sldLayoutMkLst>
            <pc:docMk/>
            <pc:sldMasterMk cId="3967619956" sldId="2147483744"/>
            <pc:sldLayoutMk cId="3888447926" sldId="2147483761"/>
          </pc:sldLayoutMkLst>
        </pc:sldLayoutChg>
      </pc:sldMasterChg>
    </pc:docChg>
  </pc:docChgLst>
  <pc:docChgLst>
    <pc:chgData name="Jovana Golijanin" userId="e941e3132491d203" providerId="Windows Live" clId="Web-{2FD7773F-34A2-4F73-8F29-1A1925720FC2}"/>
    <pc:docChg chg="addSld modSld addMainMaster delMainMaster">
      <pc:chgData name="Jovana Golijanin" userId="e941e3132491d203" providerId="Windows Live" clId="Web-{2FD7773F-34A2-4F73-8F29-1A1925720FC2}" dt="2022-03-07T09:41:06.516" v="149" actId="20577"/>
      <pc:docMkLst>
        <pc:docMk/>
      </pc:docMkLst>
      <pc:sldChg chg="modSp mod modClrScheme chgLayout">
        <pc:chgData name="Jovana Golijanin" userId="e941e3132491d203" providerId="Windows Live" clId="Web-{2FD7773F-34A2-4F73-8F29-1A1925720FC2}" dt="2022-03-07T09:28:29.352" v="35"/>
        <pc:sldMkLst>
          <pc:docMk/>
          <pc:sldMk cId="109857222" sldId="256"/>
        </pc:sldMkLst>
        <pc:spChg chg="mod ord">
          <ac:chgData name="Jovana Golijanin" userId="e941e3132491d203" providerId="Windows Live" clId="Web-{2FD7773F-34A2-4F73-8F29-1A1925720FC2}" dt="2022-03-07T09:28:29.352" v="3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ovana Golijanin" userId="e941e3132491d203" providerId="Windows Live" clId="Web-{2FD7773F-34A2-4F73-8F29-1A1925720FC2}" dt="2022-03-07T09:28:29.352" v="35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Jovana Golijanin" userId="e941e3132491d203" providerId="Windows Live" clId="Web-{2FD7773F-34A2-4F73-8F29-1A1925720FC2}" dt="2022-03-07T09:41:06.516" v="149" actId="20577"/>
        <pc:sldMkLst>
          <pc:docMk/>
          <pc:sldMk cId="1564836993" sldId="257"/>
        </pc:sldMkLst>
        <pc:spChg chg="mod">
          <ac:chgData name="Jovana Golijanin" userId="e941e3132491d203" providerId="Windows Live" clId="Web-{2FD7773F-34A2-4F73-8F29-1A1925720FC2}" dt="2022-03-07T09:38:17.386" v="58" actId="20577"/>
          <ac:spMkLst>
            <pc:docMk/>
            <pc:sldMk cId="1564836993" sldId="257"/>
            <ac:spMk id="2" creationId="{EFCC9FB2-ED19-4E8E-BFC3-4B76C072D29F}"/>
          </ac:spMkLst>
        </pc:spChg>
        <pc:spChg chg="mod">
          <ac:chgData name="Jovana Golijanin" userId="e941e3132491d203" providerId="Windows Live" clId="Web-{2FD7773F-34A2-4F73-8F29-1A1925720FC2}" dt="2022-03-07T09:41:06.516" v="149" actId="20577"/>
          <ac:spMkLst>
            <pc:docMk/>
            <pc:sldMk cId="1564836993" sldId="257"/>
            <ac:spMk id="3" creationId="{99C5E51A-71B3-45A9-8F6B-B63AEA1E306C}"/>
          </ac:spMkLst>
        </pc:spChg>
      </pc:sldChg>
      <pc:sldChg chg="new">
        <pc:chgData name="Jovana Golijanin" userId="e941e3132491d203" providerId="Windows Live" clId="Web-{2FD7773F-34A2-4F73-8F29-1A1925720FC2}" dt="2022-03-07T09:37:25.103" v="37"/>
        <pc:sldMkLst>
          <pc:docMk/>
          <pc:sldMk cId="1053441559" sldId="258"/>
        </pc:sldMkLst>
      </pc:sldChg>
      <pc:sldChg chg="new">
        <pc:chgData name="Jovana Golijanin" userId="e941e3132491d203" providerId="Windows Live" clId="Web-{2FD7773F-34A2-4F73-8F29-1A1925720FC2}" dt="2022-03-07T09:37:34.572" v="38"/>
        <pc:sldMkLst>
          <pc:docMk/>
          <pc:sldMk cId="1963725316" sldId="259"/>
        </pc:sldMkLst>
      </pc:sldChg>
      <pc:sldMasterChg chg="del delSldLayout">
        <pc:chgData name="Jovana Golijanin" userId="e941e3132491d203" providerId="Windows Live" clId="Web-{2FD7773F-34A2-4F73-8F29-1A1925720FC2}" dt="2022-03-07T09:27:52.601" v="31"/>
        <pc:sldMasterMkLst>
          <pc:docMk/>
          <pc:sldMasterMk cId="2460954070" sldId="2147483660"/>
        </pc:sldMasterMkLst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ovana Golijanin" userId="e941e3132491d203" providerId="Windows Live" clId="Web-{2FD7773F-34A2-4F73-8F29-1A1925720FC2}" dt="2022-03-07T09:27:52.601" v="3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Jovana Golijanin" userId="e941e3132491d203" providerId="Windows Live" clId="Web-{2FD7773F-34A2-4F73-8F29-1A1925720FC2}" dt="2022-03-07T09:28:12.399" v="32"/>
        <pc:sldMasterMkLst>
          <pc:docMk/>
          <pc:sldMasterMk cId="2532453158" sldId="2147483672"/>
        </pc:sldMasterMkLst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434350543" sldId="214748367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187027545" sldId="214748367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3716160911" sldId="214748367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777650011" sldId="214748367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009104071" sldId="214748367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4044274442" sldId="214748367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217031056" sldId="214748367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757825501" sldId="214748368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670973279" sldId="214748368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4267501259" sldId="214748368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3980200543" sldId="214748368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4128799977" sldId="214748368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682398614" sldId="214748368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648719829" sldId="214748368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910664696" sldId="214748368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2240669005" sldId="214748368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2.399" v="32"/>
          <pc:sldLayoutMkLst>
            <pc:docMk/>
            <pc:sldMasterMk cId="2532453158" sldId="2147483672"/>
            <pc:sldLayoutMk cId="1790833593" sldId="2147483689"/>
          </pc:sldLayoutMkLst>
        </pc:sldLayoutChg>
      </pc:sldMasterChg>
      <pc:sldMasterChg chg="add del addSldLayout delSldLayout modSldLayout">
        <pc:chgData name="Jovana Golijanin" userId="e941e3132491d203" providerId="Windows Live" clId="Web-{2FD7773F-34A2-4F73-8F29-1A1925720FC2}" dt="2022-03-07T09:28:18.680" v="33"/>
        <pc:sldMasterMkLst>
          <pc:docMk/>
          <pc:sldMasterMk cId="205330006" sldId="2147483690"/>
        </pc:sldMasterMkLst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2753569510" sldId="214748369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033518452" sldId="214748369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070082612" sldId="214748369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2826155216" sldId="214748369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718393653" sldId="214748369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108886231" sldId="214748369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540345907" sldId="214748369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108206294" sldId="214748369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62168065" sldId="214748369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1188591984" sldId="214748370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087035552" sldId="214748370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3501901484" sldId="214748370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1034740325" sldId="214748370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453503440" sldId="214748370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1249613968" sldId="214748370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2310501862" sldId="214748370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18.680" v="33"/>
          <pc:sldLayoutMkLst>
            <pc:docMk/>
            <pc:sldMasterMk cId="205330006" sldId="2147483690"/>
            <pc:sldLayoutMk cId="1972331448" sldId="2147483707"/>
          </pc:sldLayoutMkLst>
        </pc:sldLayoutChg>
      </pc:sldMasterChg>
      <pc:sldMasterChg chg="add del addSldLayout delSldLayout modSldLayout">
        <pc:chgData name="Jovana Golijanin" userId="e941e3132491d203" providerId="Windows Live" clId="Web-{2FD7773F-34A2-4F73-8F29-1A1925720FC2}" dt="2022-03-07T09:28:25.102" v="34"/>
        <pc:sldMasterMkLst>
          <pc:docMk/>
          <pc:sldMasterMk cId="2088647451" sldId="2147483708"/>
        </pc:sldMasterMkLst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711714149" sldId="214748370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3302563955" sldId="214748371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381278378" sldId="214748371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309131978" sldId="214748371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541420649" sldId="214748371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685549861" sldId="214748371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441572171" sldId="214748371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3155264963" sldId="214748371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270228820" sldId="214748371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9359695" sldId="214748371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926725518" sldId="214748371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955943798" sldId="214748372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1681474278" sldId="214748372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775935112" sldId="214748372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2689791690" sldId="214748372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2441633789" sldId="214748372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5.102" v="34"/>
          <pc:sldLayoutMkLst>
            <pc:docMk/>
            <pc:sldMasterMk cId="2088647451" sldId="2147483708"/>
            <pc:sldLayoutMk cId="3151818514" sldId="2147483725"/>
          </pc:sldLayoutMkLst>
        </pc:sldLayoutChg>
      </pc:sldMasterChg>
      <pc:sldMasterChg chg="add del addSldLayout delSldLayout modSldLayout">
        <pc:chgData name="Jovana Golijanin" userId="e941e3132491d203" providerId="Windows Live" clId="Web-{2FD7773F-34A2-4F73-8F29-1A1925720FC2}" dt="2022-03-07T09:28:29.352" v="35"/>
        <pc:sldMasterMkLst>
          <pc:docMk/>
          <pc:sldMasterMk cId="2792449762" sldId="2147483726"/>
        </pc:sldMasterMkLst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3366052801" sldId="214748372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1895731360" sldId="214748372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1182539796" sldId="214748372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411702893" sldId="214748373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1806787799" sldId="214748373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980762326" sldId="214748373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4138795941" sldId="2147483733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3945774720" sldId="2147483734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3044538524" sldId="2147483735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652483127" sldId="2147483736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120629050" sldId="2147483737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358018" sldId="2147483738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3730607856" sldId="2147483739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2209585605" sldId="2147483740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1681926907" sldId="2147483741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2665280778" sldId="2147483742"/>
          </pc:sldLayoutMkLst>
        </pc:sldLayoutChg>
        <pc:sldLayoutChg chg="add del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2792449762" sldId="2147483726"/>
            <pc:sldLayoutMk cId="4111320958" sldId="2147483743"/>
          </pc:sldLayoutMkLst>
        </pc:sldLayoutChg>
      </pc:sldMasterChg>
      <pc:sldMasterChg chg="add addSldLayout modSldLayout">
        <pc:chgData name="Jovana Golijanin" userId="e941e3132491d203" providerId="Windows Live" clId="Web-{2FD7773F-34A2-4F73-8F29-1A1925720FC2}" dt="2022-03-07T09:28:29.352" v="35"/>
        <pc:sldMasterMkLst>
          <pc:docMk/>
          <pc:sldMasterMk cId="3967619956" sldId="2147483744"/>
        </pc:sldMasterMkLst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4139616991" sldId="2147483745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455021697" sldId="2147483746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1145619440" sldId="2147483747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115334359" sldId="2147483748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265957600" sldId="2147483749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1714464920" sldId="2147483750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397193480" sldId="2147483751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858891173" sldId="2147483752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945686346" sldId="2147483753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562540044" sldId="2147483754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656927190" sldId="2147483755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323960946" sldId="2147483756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414909156" sldId="2147483757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832701541" sldId="2147483758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2158872656" sldId="2147483759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1509153592" sldId="2147483760"/>
          </pc:sldLayoutMkLst>
        </pc:sldLayoutChg>
        <pc:sldLayoutChg chg="add mod replId">
          <pc:chgData name="Jovana Golijanin" userId="e941e3132491d203" providerId="Windows Live" clId="Web-{2FD7773F-34A2-4F73-8F29-1A1925720FC2}" dt="2022-03-07T09:28:29.352" v="35"/>
          <pc:sldLayoutMkLst>
            <pc:docMk/>
            <pc:sldMasterMk cId="3967619956" sldId="2147483744"/>
            <pc:sldLayoutMk cId="3888447926" sldId="2147483761"/>
          </pc:sldLayoutMkLst>
        </pc:sldLayoutChg>
      </pc:sldMasterChg>
    </pc:docChg>
  </pc:docChgLst>
  <pc:docChgLst>
    <pc:chgData name="Jovana Golijanin" userId="e941e3132491d203" providerId="Windows Live" clId="Web-{5A5A3507-0A72-45E2-9C28-AA1BAA3388FD}"/>
    <pc:docChg chg="addSld modSld sldOrd">
      <pc:chgData name="Jovana Golijanin" userId="e941e3132491d203" providerId="Windows Live" clId="Web-{5A5A3507-0A72-45E2-9C28-AA1BAA3388FD}" dt="2022-03-07T10:49:25.540" v="403" actId="20577"/>
      <pc:docMkLst>
        <pc:docMk/>
      </pc:docMkLst>
      <pc:sldChg chg="addSp modSp">
        <pc:chgData name="Jovana Golijanin" userId="e941e3132491d203" providerId="Windows Live" clId="Web-{5A5A3507-0A72-45E2-9C28-AA1BAA3388FD}" dt="2022-03-07T09:44:05.185" v="2" actId="1076"/>
        <pc:sldMkLst>
          <pc:docMk/>
          <pc:sldMk cId="1564836993" sldId="257"/>
        </pc:sldMkLst>
        <pc:picChg chg="add mod">
          <ac:chgData name="Jovana Golijanin" userId="e941e3132491d203" providerId="Windows Live" clId="Web-{5A5A3507-0A72-45E2-9C28-AA1BAA3388FD}" dt="2022-03-07T09:44:05.185" v="2" actId="1076"/>
          <ac:picMkLst>
            <pc:docMk/>
            <pc:sldMk cId="1564836993" sldId="257"/>
            <ac:picMk id="4" creationId="{935E42DF-906C-4D7B-AE4E-E430BC8CFCB1}"/>
          </ac:picMkLst>
        </pc:picChg>
      </pc:sldChg>
      <pc:sldChg chg="addSp delSp modSp">
        <pc:chgData name="Jovana Golijanin" userId="e941e3132491d203" providerId="Windows Live" clId="Web-{5A5A3507-0A72-45E2-9C28-AA1BAA3388FD}" dt="2022-03-07T10:33:03.803" v="244" actId="1076"/>
        <pc:sldMkLst>
          <pc:docMk/>
          <pc:sldMk cId="1053441559" sldId="258"/>
        </pc:sldMkLst>
        <pc:spChg chg="mod">
          <ac:chgData name="Jovana Golijanin" userId="e941e3132491d203" providerId="Windows Live" clId="Web-{5A5A3507-0A72-45E2-9C28-AA1BAA3388FD}" dt="2022-03-07T09:53:32.473" v="104" actId="20577"/>
          <ac:spMkLst>
            <pc:docMk/>
            <pc:sldMk cId="1053441559" sldId="258"/>
            <ac:spMk id="2" creationId="{3D2110DE-0314-4DE9-B8B2-024E7A0D52CE}"/>
          </ac:spMkLst>
        </pc:spChg>
        <pc:spChg chg="mod">
          <ac:chgData name="Jovana Golijanin" userId="e941e3132491d203" providerId="Windows Live" clId="Web-{5A5A3507-0A72-45E2-9C28-AA1BAA3388FD}" dt="2022-03-07T10:03:07.901" v="234" actId="20577"/>
          <ac:spMkLst>
            <pc:docMk/>
            <pc:sldMk cId="1053441559" sldId="258"/>
            <ac:spMk id="3" creationId="{C7EB3276-DF35-43A4-8297-D6F824715B6F}"/>
          </ac:spMkLst>
        </pc:spChg>
        <pc:picChg chg="add del mod">
          <ac:chgData name="Jovana Golijanin" userId="e941e3132491d203" providerId="Windows Live" clId="Web-{5A5A3507-0A72-45E2-9C28-AA1BAA3388FD}" dt="2022-03-07T10:27:49.620" v="237"/>
          <ac:picMkLst>
            <pc:docMk/>
            <pc:sldMk cId="1053441559" sldId="258"/>
            <ac:picMk id="4" creationId="{22407DF2-C2F0-4F17-8B64-016ECE538AD2}"/>
          </ac:picMkLst>
        </pc:picChg>
        <pc:picChg chg="add mod">
          <ac:chgData name="Jovana Golijanin" userId="e941e3132491d203" providerId="Windows Live" clId="Web-{5A5A3507-0A72-45E2-9C28-AA1BAA3388FD}" dt="2022-03-07T10:28:03.918" v="240" actId="1076"/>
          <ac:picMkLst>
            <pc:docMk/>
            <pc:sldMk cId="1053441559" sldId="258"/>
            <ac:picMk id="5" creationId="{8E8F0A67-3C52-4A51-8501-83BE3BBFD8D9}"/>
          </ac:picMkLst>
        </pc:picChg>
        <pc:picChg chg="add mod">
          <ac:chgData name="Jovana Golijanin" userId="e941e3132491d203" providerId="Windows Live" clId="Web-{5A5A3507-0A72-45E2-9C28-AA1BAA3388FD}" dt="2022-03-07T10:33:03.803" v="244" actId="1076"/>
          <ac:picMkLst>
            <pc:docMk/>
            <pc:sldMk cId="1053441559" sldId="258"/>
            <ac:picMk id="6" creationId="{D776E9CE-CA06-453E-A03E-7A71BF3EBAB7}"/>
          </ac:picMkLst>
        </pc:picChg>
      </pc:sldChg>
      <pc:sldChg chg="addSp modSp">
        <pc:chgData name="Jovana Golijanin" userId="e941e3132491d203" providerId="Windows Live" clId="Web-{5A5A3507-0A72-45E2-9C28-AA1BAA3388FD}" dt="2022-03-07T09:51:59.467" v="102" actId="1076"/>
        <pc:sldMkLst>
          <pc:docMk/>
          <pc:sldMk cId="1963725316" sldId="259"/>
        </pc:sldMkLst>
        <pc:spChg chg="mod">
          <ac:chgData name="Jovana Golijanin" userId="e941e3132491d203" providerId="Windows Live" clId="Web-{5A5A3507-0A72-45E2-9C28-AA1BAA3388FD}" dt="2022-03-07T09:46:07.053" v="4" actId="20577"/>
          <ac:spMkLst>
            <pc:docMk/>
            <pc:sldMk cId="1963725316" sldId="259"/>
            <ac:spMk id="2" creationId="{E4BC3F3C-049F-4E19-B21E-9EDC4BB321F7}"/>
          </ac:spMkLst>
        </pc:spChg>
        <pc:spChg chg="mod">
          <ac:chgData name="Jovana Golijanin" userId="e941e3132491d203" providerId="Windows Live" clId="Web-{5A5A3507-0A72-45E2-9C28-AA1BAA3388FD}" dt="2022-03-07T09:49:35.691" v="97" actId="20577"/>
          <ac:spMkLst>
            <pc:docMk/>
            <pc:sldMk cId="1963725316" sldId="259"/>
            <ac:spMk id="3" creationId="{2B6D3558-27BB-42AD-8A82-A4E76ED8F63E}"/>
          </ac:spMkLst>
        </pc:spChg>
        <pc:picChg chg="add mod">
          <ac:chgData name="Jovana Golijanin" userId="e941e3132491d203" providerId="Windows Live" clId="Web-{5A5A3507-0A72-45E2-9C28-AA1BAA3388FD}" dt="2022-03-07T09:51:59.467" v="102" actId="1076"/>
          <ac:picMkLst>
            <pc:docMk/>
            <pc:sldMk cId="1963725316" sldId="259"/>
            <ac:picMk id="4" creationId="{D77DE1B4-2239-4FCE-AFD8-A3FE27BC4B5E}"/>
          </ac:picMkLst>
        </pc:picChg>
      </pc:sldChg>
      <pc:sldChg chg="addSp modSp new ord">
        <pc:chgData name="Jovana Golijanin" userId="e941e3132491d203" providerId="Windows Live" clId="Web-{5A5A3507-0A72-45E2-9C28-AA1BAA3388FD}" dt="2022-03-07T10:45:36.720" v="391" actId="20577"/>
        <pc:sldMkLst>
          <pc:docMk/>
          <pc:sldMk cId="3628872930" sldId="260"/>
        </pc:sldMkLst>
        <pc:spChg chg="mod">
          <ac:chgData name="Jovana Golijanin" userId="e941e3132491d203" providerId="Windows Live" clId="Web-{5A5A3507-0A72-45E2-9C28-AA1BAA3388FD}" dt="2022-03-07T10:35:21.667" v="247" actId="20577"/>
          <ac:spMkLst>
            <pc:docMk/>
            <pc:sldMk cId="3628872930" sldId="260"/>
            <ac:spMk id="2" creationId="{6B3AFC3E-06D1-4F4E-B1A5-4326675C51FF}"/>
          </ac:spMkLst>
        </pc:spChg>
        <pc:spChg chg="mod">
          <ac:chgData name="Jovana Golijanin" userId="e941e3132491d203" providerId="Windows Live" clId="Web-{5A5A3507-0A72-45E2-9C28-AA1BAA3388FD}" dt="2022-03-07T10:45:36.720" v="391" actId="20577"/>
          <ac:spMkLst>
            <pc:docMk/>
            <pc:sldMk cId="3628872930" sldId="260"/>
            <ac:spMk id="3" creationId="{A5B12BF5-241A-49FC-9518-C16DD6B746FA}"/>
          </ac:spMkLst>
        </pc:spChg>
        <pc:picChg chg="add mod">
          <ac:chgData name="Jovana Golijanin" userId="e941e3132491d203" providerId="Windows Live" clId="Web-{5A5A3507-0A72-45E2-9C28-AA1BAA3388FD}" dt="2022-03-07T10:41:10.320" v="355" actId="1076"/>
          <ac:picMkLst>
            <pc:docMk/>
            <pc:sldMk cId="3628872930" sldId="260"/>
            <ac:picMk id="4" creationId="{FE59CC32-8B85-4C5F-88BA-264087B0482D}"/>
          </ac:picMkLst>
        </pc:picChg>
      </pc:sldChg>
      <pc:sldChg chg="modSp new">
        <pc:chgData name="Jovana Golijanin" userId="e941e3132491d203" providerId="Windows Live" clId="Web-{5A5A3507-0A72-45E2-9C28-AA1BAA3388FD}" dt="2022-03-07T10:49:05.133" v="400" actId="20577"/>
        <pc:sldMkLst>
          <pc:docMk/>
          <pc:sldMk cId="1944630729" sldId="261"/>
        </pc:sldMkLst>
        <pc:spChg chg="mod">
          <ac:chgData name="Jovana Golijanin" userId="e941e3132491d203" providerId="Windows Live" clId="Web-{5A5A3507-0A72-45E2-9C28-AA1BAA3388FD}" dt="2022-03-07T10:46:30.112" v="394" actId="20577"/>
          <ac:spMkLst>
            <pc:docMk/>
            <pc:sldMk cId="1944630729" sldId="261"/>
            <ac:spMk id="2" creationId="{514E9369-5B8D-4EB5-BCF7-CB1C4E2A62DC}"/>
          </ac:spMkLst>
        </pc:spChg>
        <pc:spChg chg="mod">
          <ac:chgData name="Jovana Golijanin" userId="e941e3132491d203" providerId="Windows Live" clId="Web-{5A5A3507-0A72-45E2-9C28-AA1BAA3388FD}" dt="2022-03-07T10:49:05.133" v="400" actId="20577"/>
          <ac:spMkLst>
            <pc:docMk/>
            <pc:sldMk cId="1944630729" sldId="261"/>
            <ac:spMk id="3" creationId="{9A346E69-52B0-447B-9818-F908959B2714}"/>
          </ac:spMkLst>
        </pc:spChg>
      </pc:sldChg>
      <pc:sldChg chg="modSp new">
        <pc:chgData name="Jovana Golijanin" userId="e941e3132491d203" providerId="Windows Live" clId="Web-{5A5A3507-0A72-45E2-9C28-AA1BAA3388FD}" dt="2022-03-07T10:49:25.540" v="403" actId="20577"/>
        <pc:sldMkLst>
          <pc:docMk/>
          <pc:sldMk cId="1582132641" sldId="262"/>
        </pc:sldMkLst>
        <pc:spChg chg="mod">
          <ac:chgData name="Jovana Golijanin" userId="e941e3132491d203" providerId="Windows Live" clId="Web-{5A5A3507-0A72-45E2-9C28-AA1BAA3388FD}" dt="2022-03-07T10:49:25.540" v="403" actId="20577"/>
          <ac:spMkLst>
            <pc:docMk/>
            <pc:sldMk cId="1582132641" sldId="262"/>
            <ac:spMk id="2" creationId="{35EB1B74-5F9D-43A0-B9B7-E9EA0C24C863}"/>
          </ac:spMkLst>
        </pc:spChg>
      </pc:sldChg>
    </pc:docChg>
  </pc:docChgLst>
  <pc:docChgLst>
    <pc:chgData name="Jovana Golijanin" userId="e941e3132491d203" providerId="Windows Live" clId="Web-{8B3D6448-3C52-4C8C-B02A-898EDE368E10}"/>
    <pc:docChg chg="modSld">
      <pc:chgData name="Jovana Golijanin" userId="e941e3132491d203" providerId="Windows Live" clId="Web-{8B3D6448-3C52-4C8C-B02A-898EDE368E10}" dt="2022-03-07T09:25:20.959" v="3" actId="20577"/>
      <pc:docMkLst>
        <pc:docMk/>
      </pc:docMkLst>
      <pc:sldChg chg="modSp">
        <pc:chgData name="Jovana Golijanin" userId="e941e3132491d203" providerId="Windows Live" clId="Web-{8B3D6448-3C52-4C8C-B02A-898EDE368E10}" dt="2022-03-07T09:25:20.959" v="3" actId="20577"/>
        <pc:sldMkLst>
          <pc:docMk/>
          <pc:sldMk cId="109857222" sldId="256"/>
        </pc:sldMkLst>
        <pc:spChg chg="mod">
          <ac:chgData name="Jovana Golijanin" userId="e941e3132491d203" providerId="Windows Live" clId="Web-{8B3D6448-3C52-4C8C-B02A-898EDE368E10}" dt="2022-03-07T09:24:40.130" v="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ovana Golijanin" userId="e941e3132491d203" providerId="Windows Live" clId="Web-{8B3D6448-3C52-4C8C-B02A-898EDE368E10}" dt="2022-03-07T09:25:20.959" v="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Jovana Golijanin" userId="e941e3132491d203" providerId="Windows Live" clId="Web-{22B24874-83B3-4866-85E3-C4B0D16DE771}"/>
    <pc:docChg chg="modSld">
      <pc:chgData name="Jovana Golijanin" userId="e941e3132491d203" providerId="Windows Live" clId="Web-{22B24874-83B3-4866-85E3-C4B0D16DE771}" dt="2022-03-10T10:34:19.155" v="2" actId="20577"/>
      <pc:docMkLst>
        <pc:docMk/>
      </pc:docMkLst>
      <pc:sldChg chg="modSp">
        <pc:chgData name="Jovana Golijanin" userId="e941e3132491d203" providerId="Windows Live" clId="Web-{22B24874-83B3-4866-85E3-C4B0D16DE771}" dt="2022-03-10T10:34:19.155" v="2" actId="20577"/>
        <pc:sldMkLst>
          <pc:docMk/>
          <pc:sldMk cId="1582132641" sldId="262"/>
        </pc:sldMkLst>
        <pc:spChg chg="mod">
          <ac:chgData name="Jovana Golijanin" userId="e941e3132491d203" providerId="Windows Live" clId="Web-{22B24874-83B3-4866-85E3-C4B0D16DE771}" dt="2022-03-10T10:34:19.155" v="2" actId="20577"/>
          <ac:spMkLst>
            <pc:docMk/>
            <pc:sldMk cId="1582132641" sldId="262"/>
            <ac:spMk id="3" creationId="{58F0C2E4-447C-4715-9B14-D33B216B05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61699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00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271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6094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0915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0154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87265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535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44792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6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6194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9576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649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934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9117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63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1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r.wikipedia.org/wiki/%D0%94%D0%B5%D0%BB%D0%B0%D1%9A%D0%B5" TargetMode="External"/><Relationship Id="rId2" Type="http://schemas.openxmlformats.org/officeDocument/2006/relationships/hyperlink" Target="https://sr.wikipedia.org/wiki/%D0%A4%D0%B8%D0%BB%D0%BE%D0%B7%D0%BE%D1%84%D0%B8%D1%98%D0%B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sr.wikipedia.org/sr-ec/%D0%95%D1%82%D0%B8%D0%BA%D0%B0#cite_note-iep.utm.edu-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sr.wikipedia.org/wiki/%D0%A4%D1%80%D0%B0%D0%BD%D1%86%D1%83%D1%81%D0%BA%D0%B8_%D1%98%D0%B5%D0%B7%D0%B8%D0%BA" TargetMode="External"/><Relationship Id="rId3" Type="http://schemas.openxmlformats.org/officeDocument/2006/relationships/hyperlink" Target="https://sr.wikipedia.org/wiki/%D0%A2%D0%B5%D0%BE%D0%BB%D0%BE%D0%B3%D0%B8%D1%98%D0%B0" TargetMode="External"/><Relationship Id="rId7" Type="http://schemas.openxmlformats.org/officeDocument/2006/relationships/hyperlink" Target="https://sr.wikipedia.org/wiki/%D0%96%D0%B5%D0%BD%D0%B5%D0%B2%D0%B0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r.wikipedia.org/wiki/%D0%A4%D0%B8%D0%BB%D0%BE%D0%B7%D0%BE%D1%84%D0%B8%D1%98%D0%B0" TargetMode="External"/><Relationship Id="rId5" Type="http://schemas.openxmlformats.org/officeDocument/2006/relationships/hyperlink" Target="https://sr.wikipedia.org/wiki/%D0%9E%D0%BA%D1%81%D1%84%D0%BE%D1%80%D0%B4" TargetMode="External"/><Relationship Id="rId4" Type="http://schemas.openxmlformats.org/officeDocument/2006/relationships/hyperlink" Target="https://sr.wikipedia.org/wiki/1909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Инжењерска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етика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Јована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Голијанин</a:t>
            </a:r>
            <a:r>
              <a:rPr lang="en-US">
                <a:cs typeface="Calibri"/>
              </a:rPr>
              <a:t> 16038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FC3E-06D1-4F4E-B1A5-4326675C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12BF5-241A-49FC-9518-C16DD6B74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Професионални</a:t>
            </a:r>
            <a:r>
              <a:rPr lang="en-US" dirty="0"/>
              <a:t> </a:t>
            </a:r>
            <a:r>
              <a:rPr lang="en-US" dirty="0" err="1"/>
              <a:t>инжењер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/>
              <a:t>Стручњак</a:t>
            </a:r>
            <a:r>
              <a:rPr lang="en-US" sz="2400" dirty="0"/>
              <a:t> </a:t>
            </a:r>
            <a:r>
              <a:rPr lang="en-US" sz="2400" dirty="0" err="1"/>
              <a:t>који</a:t>
            </a:r>
            <a:r>
              <a:rPr lang="en-US" sz="2400" dirty="0"/>
              <a:t> </a:t>
            </a:r>
            <a:r>
              <a:rPr lang="en-US" sz="2400" dirty="0" err="1"/>
              <a:t>задовољава</a:t>
            </a:r>
            <a:r>
              <a:rPr lang="en-US" sz="2400" dirty="0"/>
              <a:t> </a:t>
            </a:r>
            <a:r>
              <a:rPr lang="en-US" sz="2400" dirty="0" err="1"/>
              <a:t>високе</a:t>
            </a:r>
            <a:r>
              <a:rPr lang="en-US" sz="2400" dirty="0"/>
              <a:t> </a:t>
            </a:r>
            <a:r>
              <a:rPr lang="en-US" sz="2400" dirty="0" err="1"/>
              <a:t>стандарде</a:t>
            </a:r>
            <a:r>
              <a:rPr lang="en-US" sz="2400" dirty="0"/>
              <a:t>:</a:t>
            </a:r>
          </a:p>
          <a:p>
            <a:pPr lvl="2">
              <a:buSzPct val="114999"/>
            </a:pPr>
            <a:r>
              <a:rPr lang="en-US" sz="2400" dirty="0" err="1"/>
              <a:t>Државе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Места</a:t>
            </a:r>
            <a:r>
              <a:rPr lang="en-US" sz="2400" dirty="0"/>
              <a:t> </a:t>
            </a:r>
            <a:r>
              <a:rPr lang="en-US" sz="2400" dirty="0" err="1"/>
              <a:t>где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бави</a:t>
            </a:r>
            <a:r>
              <a:rPr lang="en-US" sz="2400" dirty="0"/>
              <a:t> </a:t>
            </a:r>
            <a:r>
              <a:rPr lang="en-US" sz="2400" dirty="0" err="1"/>
              <a:t>праксом</a:t>
            </a:r>
            <a:r>
              <a:rPr lang="en-US" sz="2400" dirty="0"/>
              <a:t>:</a:t>
            </a:r>
          </a:p>
          <a:p>
            <a:pPr lvl="3">
              <a:buSzPct val="114999"/>
            </a:pPr>
            <a:r>
              <a:rPr lang="en-US" sz="2400" dirty="0" err="1"/>
              <a:t>Грађевина</a:t>
            </a:r>
            <a:r>
              <a:rPr lang="en-US" sz="2400" dirty="0"/>
              <a:t>, </a:t>
            </a:r>
            <a:r>
              <a:rPr lang="en-US" sz="2400" dirty="0" err="1"/>
              <a:t>машинство</a:t>
            </a:r>
            <a:r>
              <a:rPr lang="en-US" sz="2400" dirty="0"/>
              <a:t>, </a:t>
            </a:r>
            <a:r>
              <a:rPr lang="en-US" sz="2400" b="1" dirty="0" err="1"/>
              <a:t>електроника</a:t>
            </a:r>
            <a:endParaRPr lang="en-US" sz="24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59CC32-8B85-4C5F-88BA-264087B0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886" y="3691763"/>
            <a:ext cx="3531740" cy="19898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B5682-D68A-465D-91F2-69C57E56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7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369-5B8D-4EB5-BCF7-CB1C4E2A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6E69-52B0-447B-9818-F908959B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961961" cy="3318936"/>
          </a:xfrm>
        </p:spPr>
        <p:txBody>
          <a:bodyPr/>
          <a:lstStyle/>
          <a:p>
            <a:r>
              <a:rPr lang="en-US" dirty="0" err="1"/>
              <a:t>Етика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>
                <a:ea typeface="+mn-lt"/>
                <a:cs typeface="+mn-lt"/>
              </a:rPr>
              <a:t>Питер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Сингер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dirty="0" err="1">
                <a:ea typeface="+mn-lt"/>
                <a:cs typeface="+mn-lt"/>
              </a:rPr>
              <a:t>прир</a:t>
            </a:r>
            <a:r>
              <a:rPr lang="en-US" sz="2400" dirty="0">
                <a:ea typeface="+mn-lt"/>
                <a:cs typeface="+mn-lt"/>
              </a:rPr>
              <a:t>.) : </a:t>
            </a:r>
            <a:r>
              <a:rPr lang="en-US" sz="2400" dirty="0" err="1">
                <a:ea typeface="+mn-lt"/>
                <a:cs typeface="+mn-lt"/>
              </a:rPr>
              <a:t>Увод</a:t>
            </a:r>
            <a:r>
              <a:rPr lang="en-US" sz="2400" dirty="0">
                <a:ea typeface="+mn-lt"/>
                <a:cs typeface="+mn-lt"/>
              </a:rPr>
              <a:t> у </a:t>
            </a:r>
            <a:r>
              <a:rPr lang="en-US" sz="2400" dirty="0" err="1">
                <a:ea typeface="+mn-lt"/>
                <a:cs typeface="+mn-lt"/>
              </a:rPr>
              <a:t>етику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Издавачка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књижарница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Зорана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Стојановића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Сремски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Карловци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Нови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Сад</a:t>
            </a:r>
            <a:r>
              <a:rPr lang="en-US" sz="2400" dirty="0">
                <a:ea typeface="+mn-lt"/>
                <a:cs typeface="+mn-lt"/>
              </a:rPr>
              <a:t>, 2004</a:t>
            </a:r>
          </a:p>
          <a:p>
            <a:pPr marL="457200" lvl="1" indent="0">
              <a:buSzPct val="114999"/>
              <a:buNone/>
            </a:pPr>
            <a:endParaRPr lang="en-US"/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FB1AB0F-5CF0-4FF1-98CF-CA118820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87" y="1920688"/>
            <a:ext cx="2635456" cy="42044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5B6D2-3671-48AB-9013-E12A8EAB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3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F288-1CFC-4AA1-9C8E-13E2A8BD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EDCC4-E521-4529-A543-48DE5DF50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>
                <a:ea typeface="+mn-lt"/>
                <a:cs typeface="+mn-lt"/>
              </a:rPr>
              <a:t>Етика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је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грана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2"/>
              </a:rPr>
              <a:t>филозофије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који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обухвата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систематизацију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одбрану</a:t>
            </a:r>
            <a:r>
              <a:rPr lang="en-US">
                <a:ea typeface="+mn-lt"/>
                <a:cs typeface="+mn-lt"/>
              </a:rPr>
              <a:t> и </a:t>
            </a:r>
            <a:r>
              <a:rPr lang="en-US" err="1">
                <a:ea typeface="+mn-lt"/>
                <a:cs typeface="+mn-lt"/>
              </a:rPr>
              <a:t>препоручивање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концепата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исправног</a:t>
            </a:r>
            <a:r>
              <a:rPr lang="en-US">
                <a:ea typeface="+mn-lt"/>
                <a:cs typeface="+mn-lt"/>
              </a:rPr>
              <a:t> и </a:t>
            </a:r>
            <a:r>
              <a:rPr lang="en-US" err="1">
                <a:ea typeface="+mn-lt"/>
                <a:cs typeface="+mn-lt"/>
              </a:rPr>
              <a:t>погрешног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3"/>
              </a:rPr>
              <a:t>понашања</a:t>
            </a:r>
            <a:r>
              <a:rPr lang="en-US">
                <a:ea typeface="+mn-lt"/>
                <a:cs typeface="+mn-lt"/>
              </a:rPr>
              <a:t>.</a:t>
            </a:r>
            <a:r>
              <a:rPr lang="en-US" baseline="30000">
                <a:ea typeface="+mn-lt"/>
                <a:cs typeface="+mn-lt"/>
                <a:hlinkClick r:id="rId4"/>
              </a:rPr>
              <a:t>[1]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1">
              <a:buSzPct val="114999"/>
            </a:pPr>
            <a:r>
              <a:rPr lang="en-US">
                <a:ea typeface="+mn-lt"/>
                <a:cs typeface="+mn-lt"/>
              </a:rPr>
              <a:t>https://sr.wikipedia.org/sr-ec</a:t>
            </a:r>
            <a:endParaRPr lang="en-US"/>
          </a:p>
        </p:txBody>
      </p:sp>
      <p:pic>
        <p:nvPicPr>
          <p:cNvPr id="4" name="Picture 4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6A309AE5-F503-4372-9629-8DAB8DA4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11" y="3950105"/>
            <a:ext cx="3583641" cy="19385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5F26E-3B28-4D1A-91FE-35DC5E8E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7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3F3C-049F-4E19-B21E-9EDC4BB3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3558-27BB-42AD-8A82-A4E76ED8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+mn-lt"/>
                <a:cs typeface="+mn-lt"/>
              </a:rPr>
              <a:t>Професионалац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>
              <a:buSzPct val="114999"/>
            </a:pPr>
            <a:r>
              <a:rPr lang="en-US" sz="2400" dirty="0" err="1"/>
              <a:t>Поштује</a:t>
            </a:r>
            <a:r>
              <a:rPr lang="en-US" sz="2400" dirty="0"/>
              <a:t> </a:t>
            </a:r>
            <a:r>
              <a:rPr lang="en-US" sz="2400" dirty="0" err="1"/>
              <a:t>друштвене</a:t>
            </a:r>
            <a:r>
              <a:rPr lang="en-US" sz="2400" dirty="0"/>
              <a:t> и </a:t>
            </a:r>
            <a:r>
              <a:rPr lang="en-US" sz="2400" dirty="0" err="1"/>
              <a:t>етичке</a:t>
            </a:r>
            <a:r>
              <a:rPr lang="en-US" sz="2400" dirty="0"/>
              <a:t> </a:t>
            </a:r>
            <a:r>
              <a:rPr lang="en-US" sz="2400" dirty="0" err="1"/>
              <a:t>вредности</a:t>
            </a:r>
            <a:endParaRPr lang="en-US" sz="2400" dirty="0"/>
          </a:p>
          <a:p>
            <a:pPr lvl="1">
              <a:buSzPct val="114999"/>
            </a:pPr>
            <a:r>
              <a:rPr lang="en-US" sz="2400" dirty="0" err="1"/>
              <a:t>Стара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да</a:t>
            </a:r>
            <a:r>
              <a:rPr lang="en-US" sz="2400" dirty="0"/>
              <a:t> </a:t>
            </a:r>
            <a:r>
              <a:rPr lang="en-US" sz="2400" dirty="0" err="1"/>
              <a:t>последице</a:t>
            </a:r>
            <a:r>
              <a:rPr lang="en-US" sz="2400" dirty="0"/>
              <a:t> </a:t>
            </a:r>
            <a:r>
              <a:rPr lang="en-US" sz="2400" dirty="0" err="1"/>
              <a:t>његовог</a:t>
            </a:r>
            <a:r>
              <a:rPr lang="en-US" sz="2400" dirty="0"/>
              <a:t> </a:t>
            </a:r>
            <a:r>
              <a:rPr lang="en-US" sz="2400" dirty="0" err="1"/>
              <a:t>рада</a:t>
            </a:r>
            <a:r>
              <a:rPr lang="en-US" sz="2400" dirty="0"/>
              <a:t> </a:t>
            </a:r>
            <a:r>
              <a:rPr lang="en-US" sz="2400" dirty="0" err="1"/>
              <a:t>имају</a:t>
            </a:r>
            <a:r>
              <a:rPr lang="en-US" sz="2400" dirty="0"/>
              <a:t> </a:t>
            </a:r>
            <a:r>
              <a:rPr lang="en-US" sz="2400" dirty="0" err="1"/>
              <a:t>позитиван</a:t>
            </a:r>
            <a:r>
              <a:rPr lang="en-US" sz="2400" dirty="0"/>
              <a:t> </a:t>
            </a:r>
            <a:r>
              <a:rPr lang="en-US" sz="2400" dirty="0" err="1"/>
              <a:t>утицај</a:t>
            </a:r>
            <a:r>
              <a:rPr lang="en-US" sz="2400" dirty="0"/>
              <a:t> </a:t>
            </a:r>
            <a:r>
              <a:rPr lang="en-US" sz="2400" dirty="0" err="1"/>
              <a:t>на</a:t>
            </a:r>
            <a:r>
              <a:rPr lang="en-US" sz="2400" dirty="0"/>
              <a:t>:</a:t>
            </a:r>
          </a:p>
          <a:p>
            <a:pPr lvl="2">
              <a:buSzPct val="114999"/>
            </a:pPr>
            <a:r>
              <a:rPr lang="en-US" sz="2400" dirty="0" err="1"/>
              <a:t>Природу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Људе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Будуће</a:t>
            </a:r>
            <a:r>
              <a:rPr lang="en-US" sz="2400" dirty="0"/>
              <a:t> </a:t>
            </a:r>
            <a:r>
              <a:rPr lang="en-US" sz="2400" dirty="0" err="1"/>
              <a:t>генерације</a:t>
            </a:r>
            <a:endParaRPr lang="en-US" sz="2400" dirty="0"/>
          </a:p>
          <a:p>
            <a:pPr>
              <a:buSzPct val="114999"/>
            </a:pPr>
            <a:endParaRPr lang="en-US"/>
          </a:p>
        </p:txBody>
      </p:sp>
      <p:pic>
        <p:nvPicPr>
          <p:cNvPr id="4" name="Picture 4" descr="A group of people raising their hands&#10;&#10;Description automatically generated">
            <a:extLst>
              <a:ext uri="{FF2B5EF4-FFF2-40B4-BE49-F238E27FC236}">
                <a16:creationId xmlns:a16="http://schemas.microsoft.com/office/drawing/2014/main" id="{D77DE1B4-2239-4FCE-AFD8-A3FE27BC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47" y="4222605"/>
            <a:ext cx="5589494" cy="16548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DB6F-C513-42DC-B72D-D8DB2CF8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5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10DE-0314-4DE9-B8B2-024E7A0D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B3276-DF35-43A4-8297-D6F82471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Професионализам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/>
              <a:t>Инжењер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обавезује</a:t>
            </a:r>
            <a:r>
              <a:rPr lang="en-US" sz="2400" dirty="0"/>
              <a:t> </a:t>
            </a:r>
            <a:r>
              <a:rPr lang="en-US" sz="2400" dirty="0" err="1"/>
              <a:t>да</a:t>
            </a:r>
            <a:r>
              <a:rPr lang="en-US" sz="2400" dirty="0"/>
              <a:t> </a:t>
            </a:r>
            <a:r>
              <a:rPr lang="en-US" sz="2400" dirty="0" err="1"/>
              <a:t>ће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бавити</a:t>
            </a:r>
            <a:r>
              <a:rPr lang="en-US" sz="2400" dirty="0"/>
              <a:t> </a:t>
            </a:r>
            <a:r>
              <a:rPr lang="en-US" sz="2400" dirty="0" err="1"/>
              <a:t>својим</a:t>
            </a:r>
            <a:r>
              <a:rPr lang="en-US" sz="2400" dirty="0"/>
              <a:t> </a:t>
            </a:r>
            <a:r>
              <a:rPr lang="en-US" sz="2400" dirty="0" err="1"/>
              <a:t>занимањем</a:t>
            </a:r>
            <a:r>
              <a:rPr lang="en-US" sz="2400" dirty="0"/>
              <a:t> у </a:t>
            </a:r>
            <a:r>
              <a:rPr lang="en-US" sz="2400" dirty="0" err="1"/>
              <a:t>корист</a:t>
            </a:r>
            <a:r>
              <a:rPr lang="en-US" sz="2400" dirty="0"/>
              <a:t>:</a:t>
            </a:r>
          </a:p>
          <a:p>
            <a:pPr lvl="2">
              <a:buSzPct val="114999"/>
            </a:pPr>
            <a:r>
              <a:rPr lang="en-US" sz="2400" b="1" dirty="0" err="1"/>
              <a:t>Друштва</a:t>
            </a:r>
            <a:endParaRPr lang="en-US" sz="2400" b="1" dirty="0"/>
          </a:p>
          <a:p>
            <a:pPr lvl="2">
              <a:buSzPct val="114999"/>
            </a:pPr>
            <a:r>
              <a:rPr lang="en-US" sz="2400" dirty="0"/>
              <a:t>А </a:t>
            </a: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само</a:t>
            </a:r>
            <a:r>
              <a:rPr lang="en-US" sz="2400" dirty="0"/>
              <a:t> </a:t>
            </a:r>
            <a:r>
              <a:rPr lang="en-US" sz="2400" dirty="0" err="1"/>
              <a:t>за</a:t>
            </a:r>
            <a:r>
              <a:rPr lang="en-US" sz="2400" dirty="0"/>
              <a:t>:</a:t>
            </a:r>
          </a:p>
          <a:p>
            <a:pPr lvl="3">
              <a:buSzPct val="114999"/>
            </a:pPr>
            <a:r>
              <a:rPr lang="en-US" sz="2400" b="1" dirty="0" err="1">
                <a:ea typeface="+mn-lt"/>
                <a:cs typeface="+mn-lt"/>
              </a:rPr>
              <a:t>Своје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dirty="0" err="1"/>
              <a:t>економско</a:t>
            </a:r>
            <a:r>
              <a:rPr lang="en-US" sz="2400" dirty="0"/>
              <a:t> </a:t>
            </a:r>
            <a:r>
              <a:rPr lang="en-US" sz="2400" dirty="0" err="1"/>
              <a:t>добро</a:t>
            </a:r>
            <a:endParaRPr lang="en-US" sz="2400" dirty="0"/>
          </a:p>
          <a:p>
            <a:pPr lvl="3">
              <a:buSzPct val="114999"/>
            </a:pPr>
            <a:r>
              <a:rPr lang="en-US" sz="2400" b="1" dirty="0" err="1"/>
              <a:t>Своју</a:t>
            </a:r>
            <a:r>
              <a:rPr lang="en-US" sz="2400" b="1" dirty="0"/>
              <a:t> </a:t>
            </a:r>
            <a:r>
              <a:rPr lang="en-US" sz="2400" dirty="0" err="1"/>
              <a:t>каријеру</a:t>
            </a:r>
            <a:endParaRPr lang="en-US" sz="2400" dirty="0"/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8E8F0A67-3C52-4A51-8501-83BE3BBF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86" y="3635071"/>
            <a:ext cx="2312069" cy="23120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76E9CE-CA06-453E-A03E-7A71BF3E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28" y="4221197"/>
            <a:ext cx="2744379" cy="13828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4D558-390C-4D7E-80D8-302B0AFB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4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93E-561B-4480-A76C-E33098B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Професија</a:t>
            </a:r>
            <a:r>
              <a:rPr lang="en-US"/>
              <a:t> </a:t>
            </a:r>
            <a:r>
              <a:rPr lang="en-US" err="1"/>
              <a:t>инжењер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9917D5-D6A5-4183-8853-D4CB32549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868" y="2521797"/>
            <a:ext cx="2878507" cy="3681479"/>
          </a:xfr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079761E-634B-45F4-8672-089B7B96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71" y="2532387"/>
            <a:ext cx="3766158" cy="3619938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A387E4FF-F021-4137-B571-39D9CE06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73" y="3522217"/>
            <a:ext cx="1177447" cy="15150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F2AB2-C9A7-474C-BAFB-8421D066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6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EF68-6537-49D7-97C6-3236E45D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Република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Србија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Републички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завод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статистику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155C-E8B9-438F-8F12-0B982C3E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УПОТРЕБА ИНФОРМАЦИОНО-КОМУНИКАЦИОНИХ ТЕХНОЛОГИЈА У РЕПУБЛИЦИ СРБИЈИ, 2020. </a:t>
            </a:r>
            <a:endParaRPr lang="en-US">
              <a:ea typeface="+mn-lt"/>
              <a:cs typeface="+mn-lt"/>
            </a:endParaRPr>
          </a:p>
          <a:p>
            <a:pPr lvl="1">
              <a:buSzPct val="114999"/>
            </a:pPr>
            <a:r>
              <a:rPr lang="en-US" sz="2400" dirty="0" err="1">
                <a:ea typeface="+mn-lt"/>
                <a:cs typeface="+mn-lt"/>
              </a:rPr>
              <a:t>Домаћинства</a:t>
            </a:r>
            <a:r>
              <a:rPr lang="en-US" sz="2400" dirty="0">
                <a:ea typeface="+mn-lt"/>
                <a:cs typeface="+mn-lt"/>
              </a:rPr>
              <a:t>/ </a:t>
            </a:r>
            <a:r>
              <a:rPr lang="en-US" sz="2400" dirty="0" err="1">
                <a:ea typeface="+mn-lt"/>
                <a:cs typeface="+mn-lt"/>
              </a:rPr>
              <a:t>појединци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pPr lvl="1">
              <a:buSzPct val="114999"/>
            </a:pPr>
            <a:r>
              <a:rPr lang="en-US" sz="2400" dirty="0" err="1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Предузећа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 </a:t>
            </a:r>
          </a:p>
          <a:p>
            <a:pPr lvl="2">
              <a:buSzPct val="114999"/>
            </a:pPr>
            <a:r>
              <a:rPr lang="en-US" dirty="0">
                <a:ea typeface="+mn-lt"/>
                <a:cs typeface="+mn-lt"/>
              </a:rPr>
              <a:t>https://publikacije.stat.gov.rs/G2020/Pdf/G202016015.pdf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F0446-569B-4191-88CD-E8EE9BA0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4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65DFA65-DB77-4657-9820-449E514F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5" y="1848358"/>
            <a:ext cx="6772405" cy="43094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B5E462-8D63-492E-A260-D68ED4B0EB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6965" y="502411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Уређаји</a:t>
            </a:r>
            <a:r>
              <a:rPr lang="en-US">
                <a:ea typeface="+mj-lt"/>
                <a:cs typeface="+mj-lt"/>
              </a:rPr>
              <a:t> у </a:t>
            </a:r>
            <a:r>
              <a:rPr lang="en-US" err="1">
                <a:ea typeface="+mj-lt"/>
                <a:cs typeface="+mj-lt"/>
              </a:rPr>
              <a:t>домаћинствима</a:t>
            </a:r>
            <a:endParaRPr lang="en-US" err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A96AF-8266-4FF5-A241-FDE4FFFC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0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timeline&#10;&#10;Description automatically generated">
            <a:extLst>
              <a:ext uri="{FF2B5EF4-FFF2-40B4-BE49-F238E27FC236}">
                <a16:creationId xmlns:a16="http://schemas.microsoft.com/office/drawing/2014/main" id="{58C736A5-A113-4107-A058-F1115655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7" y="2202051"/>
            <a:ext cx="10551090" cy="35708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DC16B4-8A8F-4F09-A574-5C969420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83803"/>
            <a:ext cx="9601196" cy="130386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Рачунари</a:t>
            </a:r>
            <a:r>
              <a:rPr lang="en-US">
                <a:ea typeface="+mj-lt"/>
                <a:cs typeface="+mj-lt"/>
              </a:rPr>
              <a:t> у </a:t>
            </a:r>
            <a:r>
              <a:rPr lang="en-US" err="1">
                <a:ea typeface="+mj-lt"/>
                <a:cs typeface="+mj-lt"/>
              </a:rPr>
              <a:t>домаћинствима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2C16E-EC38-4FE1-A91B-55EFFCA5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eline&#10;&#10;Description automatically generated">
            <a:extLst>
              <a:ext uri="{FF2B5EF4-FFF2-40B4-BE49-F238E27FC236}">
                <a16:creationId xmlns:a16="http://schemas.microsoft.com/office/drawing/2014/main" id="{E6B1E60D-EA8C-43A5-BC0F-86322A0C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2" y="2003121"/>
            <a:ext cx="10624157" cy="36972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D3355B-4369-4535-AAA3-7AB9B455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55" y="595913"/>
            <a:ext cx="9601196" cy="130386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Интернет</a:t>
            </a:r>
            <a:r>
              <a:rPr lang="en-US">
                <a:ea typeface="+mj-lt"/>
                <a:cs typeface="+mj-lt"/>
              </a:rPr>
              <a:t> у </a:t>
            </a:r>
            <a:r>
              <a:rPr lang="en-US" err="1">
                <a:ea typeface="+mj-lt"/>
                <a:cs typeface="+mj-lt"/>
              </a:rPr>
              <a:t>домаћинствима</a:t>
            </a:r>
            <a:r>
              <a:rPr lang="en-US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00B2B-CB20-48CA-B464-8C0AE83B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1B74-5F9D-43A0-B9B7-E9EA0C24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0C2E4-447C-4715-9B14-D33B216B0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јун</a:t>
            </a:r>
            <a:r>
              <a:rPr lang="en-US" dirty="0"/>
              <a:t> 1995.</a:t>
            </a:r>
          </a:p>
          <a:p>
            <a:pPr>
              <a:buSzPct val="114999"/>
            </a:pPr>
            <a:r>
              <a:rPr lang="en-US" dirty="0" err="1"/>
              <a:t>Машински</a:t>
            </a:r>
            <a:r>
              <a:rPr lang="en-US" dirty="0"/>
              <a:t> </a:t>
            </a:r>
            <a:r>
              <a:rPr lang="en-US" dirty="0" err="1"/>
              <a:t>факултет</a:t>
            </a:r>
            <a:r>
              <a:rPr lang="en-US" dirty="0"/>
              <a:t> </a:t>
            </a:r>
            <a:r>
              <a:rPr lang="en-US" dirty="0" err="1"/>
              <a:t>Ниш</a:t>
            </a:r>
            <a:endParaRPr lang="en-US" dirty="0"/>
          </a:p>
          <a:p>
            <a:pPr>
              <a:buSzPct val="114999"/>
            </a:pPr>
            <a:r>
              <a:rPr lang="en-US" dirty="0" err="1"/>
              <a:t>Интернационлани</a:t>
            </a:r>
            <a:r>
              <a:rPr lang="en-US" dirty="0"/>
              <a:t> </a:t>
            </a:r>
            <a:r>
              <a:rPr lang="en-US" dirty="0" err="1"/>
              <a:t>округли</a:t>
            </a:r>
            <a:r>
              <a:rPr lang="en-US" dirty="0"/>
              <a:t> </a:t>
            </a:r>
            <a:r>
              <a:rPr lang="en-US" dirty="0" err="1"/>
              <a:t>сто</a:t>
            </a:r>
            <a:r>
              <a:rPr lang="en-US" dirty="0"/>
              <a:t> "</a:t>
            </a:r>
            <a:r>
              <a:rPr lang="en-US" dirty="0" err="1"/>
              <a:t>Етика</a:t>
            </a:r>
            <a:r>
              <a:rPr lang="en-US" dirty="0"/>
              <a:t> </a:t>
            </a:r>
            <a:r>
              <a:rPr lang="en-US" dirty="0" err="1"/>
              <a:t>инжењера</a:t>
            </a:r>
            <a:r>
              <a:rPr lang="en-US" dirty="0"/>
              <a:t>"</a:t>
            </a:r>
          </a:p>
          <a:p>
            <a:pPr>
              <a:buSzPct val="114999"/>
            </a:pPr>
            <a:r>
              <a:rPr lang="en-US" b="1" dirty="0" err="1"/>
              <a:t>Др</a:t>
            </a:r>
            <a:r>
              <a:rPr lang="en-US" b="1" dirty="0"/>
              <a:t> </a:t>
            </a:r>
            <a:r>
              <a:rPr lang="en-US" b="1" dirty="0" err="1"/>
              <a:t>Јеша</a:t>
            </a:r>
            <a:r>
              <a:rPr lang="en-US" b="1" dirty="0"/>
              <a:t> Х. </a:t>
            </a:r>
            <a:r>
              <a:rPr lang="en-US" b="1" dirty="0" err="1"/>
              <a:t>Крајнер</a:t>
            </a:r>
            <a:r>
              <a:rPr lang="en-US" b="1" dirty="0"/>
              <a:t> </a:t>
            </a:r>
          </a:p>
          <a:p>
            <a:pPr>
              <a:buSzPct val="114999"/>
            </a:pPr>
            <a:r>
              <a:rPr lang="en-US" dirty="0" err="1"/>
              <a:t>Редовни</a:t>
            </a:r>
            <a:r>
              <a:rPr lang="en-US" dirty="0"/>
              <a:t> </a:t>
            </a:r>
            <a:r>
              <a:rPr lang="en-US" dirty="0" err="1"/>
              <a:t>професор</a:t>
            </a:r>
            <a:r>
              <a:rPr lang="en-US" dirty="0"/>
              <a:t> </a:t>
            </a:r>
            <a:r>
              <a:rPr lang="en-US" dirty="0" err="1"/>
              <a:t>машинских</a:t>
            </a:r>
            <a:r>
              <a:rPr lang="en-US" dirty="0"/>
              <a:t> </a:t>
            </a:r>
            <a:r>
              <a:rPr lang="en-US" dirty="0" err="1"/>
              <a:t>наука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калифорнијском</a:t>
            </a:r>
            <a:r>
              <a:rPr lang="en-US" dirty="0"/>
              <a:t> </a:t>
            </a:r>
            <a:r>
              <a:rPr lang="en-US" dirty="0" err="1"/>
              <a:t>државном</a:t>
            </a:r>
            <a:r>
              <a:rPr lang="en-US" dirty="0"/>
              <a:t> </a:t>
            </a:r>
            <a:r>
              <a:rPr lang="en-US" dirty="0" err="1"/>
              <a:t>универзитету</a:t>
            </a:r>
            <a:r>
              <a:rPr lang="en-US" dirty="0"/>
              <a:t> у </a:t>
            </a:r>
            <a:r>
              <a:rPr lang="en-US" dirty="0" err="1"/>
              <a:t>Фулетрону</a:t>
            </a:r>
            <a:r>
              <a:rPr lang="en-US" dirty="0"/>
              <a:t> (</a:t>
            </a:r>
            <a:r>
              <a:rPr lang="en-US" dirty="0" err="1"/>
              <a:t>Сједињене</a:t>
            </a:r>
            <a:r>
              <a:rPr lang="en-US" dirty="0"/>
              <a:t> </a:t>
            </a:r>
            <a:r>
              <a:rPr lang="en-US" dirty="0" err="1"/>
              <a:t>Државе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D73A-E462-4479-88EC-EFC71890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3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C8C9E0-88BB-43D7-A64E-711C9E88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2" y="627702"/>
            <a:ext cx="9611637" cy="5539966"/>
          </a:xfrm>
          <a:prstGeom prst="rect">
            <a:avLst/>
          </a:prstGeom>
        </p:spPr>
      </p:pic>
      <p:pic>
        <p:nvPicPr>
          <p:cNvPr id="3" name="Picture 3" descr="Shape, arrow&#10;&#10;Description automatically generated">
            <a:extLst>
              <a:ext uri="{FF2B5EF4-FFF2-40B4-BE49-F238E27FC236}">
                <a16:creationId xmlns:a16="http://schemas.microsoft.com/office/drawing/2014/main" id="{49FE30DF-634C-4864-96CE-398EB5E9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18" y="5519933"/>
            <a:ext cx="905268" cy="651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25294-3EF2-48C9-8A91-B6D7273F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6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F422AF-8687-4C5D-85C6-3092EEA1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94" y="658543"/>
            <a:ext cx="9601196" cy="130386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рачунара</a:t>
            </a:r>
            <a:endParaRPr lang="en-US" err="1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27C2F038-8A48-4ED4-896D-75E107EB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81408"/>
            <a:ext cx="10373637" cy="39060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BD13C-DF40-46A0-82EF-74CABE7A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F422AF-8687-4C5D-85C6-3092EEA1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94" y="658543"/>
            <a:ext cx="9601196" cy="130386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рачунара</a:t>
            </a:r>
            <a:endParaRPr lang="en-US" err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1A0FCC7-125A-4BB9-ABB7-9ED17C5D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6" y="1843899"/>
            <a:ext cx="10070925" cy="4339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FE80-A974-4407-BA33-12CC59FA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3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F4C-6E96-4290-8452-71961BF1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4205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мобилног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телефона</a:t>
            </a:r>
            <a:endParaRPr lang="en-US" err="1"/>
          </a:p>
        </p:txBody>
      </p:sp>
      <p:pic>
        <p:nvPicPr>
          <p:cNvPr id="3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6D5019DC-2B13-4ACC-B1F0-1B774591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3" y="2043949"/>
            <a:ext cx="10498898" cy="36364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82713-F07C-4B8A-B17B-76FDDE75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8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F4C-6E96-4290-8452-71961BF1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4205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мобилног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телефона</a:t>
            </a:r>
            <a:endParaRPr lang="en-US" err="1"/>
          </a:p>
        </p:txBody>
      </p:sp>
      <p:pic>
        <p:nvPicPr>
          <p:cNvPr id="4" name="Picture 4" descr="A picture containing Teams&#10;&#10;Description automatically generated">
            <a:extLst>
              <a:ext uri="{FF2B5EF4-FFF2-40B4-BE49-F238E27FC236}">
                <a16:creationId xmlns:a16="http://schemas.microsoft.com/office/drawing/2014/main" id="{7A5B3F76-C1D6-4F88-A472-DE33047C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08" y="1978384"/>
            <a:ext cx="10561527" cy="4153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32EB6-0707-4D93-BF6C-C519AFD2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DF4C-6E96-4290-8452-71961BF1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8175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мобилног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телефона</a:t>
            </a:r>
            <a:endParaRPr lang="en-US" err="1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0EFB4605-B2C5-4489-AE0F-69461E8C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3" y="1345608"/>
            <a:ext cx="8872816" cy="48727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C53AA-9938-4CDD-85CD-840C064B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99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293731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1AC44E3-3072-4B43-AE6A-D2E6A7AD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22" y="1442071"/>
            <a:ext cx="7419582" cy="47149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E4E70-452C-42D9-86CA-E9048ADB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99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450306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ED02C965-7491-4EC6-9EF0-063FC819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43" y="1857430"/>
            <a:ext cx="9997857" cy="42287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A8282-8235-4E2D-99F4-FA72559F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67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335484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3D9F35A-838D-4AB8-9064-1A87BE4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18" y="1600467"/>
            <a:ext cx="9152350" cy="45652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95D1-0FF5-4FD9-8DE9-2C9D018A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25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335484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28DAC1-7AFC-4B35-A8AA-9FAEAAF6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16" y="1869125"/>
            <a:ext cx="10571965" cy="3756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92A7D-5419-44C4-9091-4C720D79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1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2C5B-3C17-4C5A-8B05-1E7F1F22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36D0F-E54C-43E1-9D56-4F5679FC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Др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Катица</a:t>
            </a:r>
            <a:r>
              <a:rPr lang="en-US" b="1" dirty="0">
                <a:ea typeface="+mn-lt"/>
                <a:cs typeface="+mn-lt"/>
              </a:rPr>
              <a:t> Р. (</a:t>
            </a:r>
            <a:r>
              <a:rPr lang="en-US" b="1" dirty="0" err="1">
                <a:ea typeface="+mn-lt"/>
                <a:cs typeface="+mn-lt"/>
              </a:rPr>
              <a:t>Стевановић</a:t>
            </a:r>
            <a:r>
              <a:rPr lang="en-US" b="1" dirty="0">
                <a:ea typeface="+mn-lt"/>
                <a:cs typeface="+mn-lt"/>
              </a:rPr>
              <a:t>) </a:t>
            </a:r>
            <a:r>
              <a:rPr lang="en-US" b="1" dirty="0" err="1">
                <a:ea typeface="+mn-lt"/>
                <a:cs typeface="+mn-lt"/>
              </a:rPr>
              <a:t>Хедрих</a:t>
            </a:r>
            <a:endParaRPr lang="en-US" b="1" dirty="0"/>
          </a:p>
          <a:p>
            <a:pPr lvl="1">
              <a:buSzPct val="114999"/>
            </a:pPr>
            <a:r>
              <a:rPr lang="en-US" sz="2400" dirty="0" err="1">
                <a:ea typeface="+mn-lt"/>
                <a:cs typeface="+mn-lt"/>
              </a:rPr>
              <a:t>редовни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професор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еластодинамике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 </a:t>
            </a:r>
          </a:p>
          <a:p>
            <a:pPr marL="457200" lvl="1" indent="0">
              <a:buSzPct val="114999"/>
              <a:buNone/>
            </a:pPr>
            <a:r>
              <a:rPr lang="en-US" sz="2400" dirty="0" err="1">
                <a:ea typeface="+mn-lt"/>
                <a:cs typeface="+mn-lt"/>
              </a:rPr>
              <a:t>Машинском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факултету</a:t>
            </a:r>
            <a:r>
              <a:rPr lang="en-US" sz="2400" dirty="0">
                <a:ea typeface="+mn-lt"/>
                <a:cs typeface="+mn-lt"/>
              </a:rPr>
              <a:t> у </a:t>
            </a:r>
            <a:r>
              <a:rPr lang="en-US" sz="2400" dirty="0" err="1">
                <a:ea typeface="+mn-lt"/>
                <a:cs typeface="+mn-lt"/>
              </a:rPr>
              <a:t>Нишу</a:t>
            </a:r>
            <a:endParaRPr lang="en-US" sz="2400" dirty="0"/>
          </a:p>
          <a:p>
            <a:pPr lvl="1">
              <a:buSzPct val="114999"/>
            </a:pPr>
            <a:endParaRPr lang="en-US"/>
          </a:p>
          <a:p>
            <a:pPr marL="0" indent="0">
              <a:buSzPct val="114999"/>
              <a:buNone/>
            </a:pPr>
            <a:endParaRPr lang="en-US"/>
          </a:p>
        </p:txBody>
      </p:sp>
      <p:pic>
        <p:nvPicPr>
          <p:cNvPr id="6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A6917C5-D913-4D2B-932D-5977546D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300" y="2553820"/>
            <a:ext cx="2237253" cy="31847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84F7-6559-4582-A135-3A9B47CF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9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335484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3" name="Picture 4" descr="A picture containing Teams&#10;&#10;Description automatically generated">
            <a:extLst>
              <a:ext uri="{FF2B5EF4-FFF2-40B4-BE49-F238E27FC236}">
                <a16:creationId xmlns:a16="http://schemas.microsoft.com/office/drawing/2014/main" id="{E4FE0E5E-C503-4451-A05E-B0A01342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52" y="1713002"/>
            <a:ext cx="10112678" cy="4204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E74-AFC1-42F3-8C3F-997B5808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7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986" y="335484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C46DD62-C017-4EF3-9F01-86A9CDFF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92" y="1370158"/>
            <a:ext cx="7116871" cy="479617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C1A6502-6C42-40DB-9DD2-5F55062F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8" y="1852558"/>
            <a:ext cx="410359" cy="389483"/>
          </a:xfrm>
          <a:prstGeom prst="rect">
            <a:avLst/>
          </a:prstGeom>
        </p:spPr>
      </p:pic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5591E0A7-01AF-4AAC-8E16-D7FE9E86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526" y="1853174"/>
            <a:ext cx="395009" cy="383803"/>
          </a:xfrm>
          <a:prstGeom prst="rect">
            <a:avLst/>
          </a:prstGeom>
        </p:spPr>
      </p:pic>
      <p:pic>
        <p:nvPicPr>
          <p:cNvPr id="10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8907CD-7D25-4FF5-85C7-FFED7D97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851" y="1808349"/>
            <a:ext cx="462242" cy="473449"/>
          </a:xfrm>
          <a:prstGeom prst="rect">
            <a:avLst/>
          </a:prstGeom>
        </p:spPr>
      </p:pic>
      <p:pic>
        <p:nvPicPr>
          <p:cNvPr id="12" name="Picture 8" descr="Icon&#10;&#10;Description automatically generated">
            <a:extLst>
              <a:ext uri="{FF2B5EF4-FFF2-40B4-BE49-F238E27FC236}">
                <a16:creationId xmlns:a16="http://schemas.microsoft.com/office/drawing/2014/main" id="{7B452231-E992-4AA9-9DB5-2CC9F6F6C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644" y="1830761"/>
            <a:ext cx="406215" cy="406215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A8D32885-67D3-40A4-8A6B-F21CA1EC5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1909" y="3433203"/>
            <a:ext cx="462243" cy="462243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F793F78-B34F-4D79-A93F-C8C3019B6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556" y="3433203"/>
            <a:ext cx="406215" cy="462243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7C435130-6937-45E1-A5D1-8538B57DB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1909" y="2794467"/>
            <a:ext cx="663949" cy="63033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AADFB68-73E5-451A-95D6-C14666E9C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782" y="5615620"/>
            <a:ext cx="1286436" cy="6021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F3591E-BF2E-4B6D-904B-69F64BF2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5CB9-719A-46BF-911E-47DDB18442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7929" y="498976"/>
            <a:ext cx="9601200" cy="1303338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Појединци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употреба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интернета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8796-6C60-4A2C-BBE8-3904077C24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7324" y="1804403"/>
            <a:ext cx="9601200" cy="3317875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ea typeface="+mn-lt"/>
                <a:cs typeface="+mn-lt"/>
              </a:rPr>
              <a:t>Испитаници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током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последња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месеца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интернет</a:t>
            </a:r>
            <a:r>
              <a:rPr lang="en-US" dirty="0">
                <a:ea typeface="+mn-lt"/>
                <a:cs typeface="+mn-lt"/>
              </a:rPr>
              <a:t> у </a:t>
            </a:r>
            <a:r>
              <a:rPr lang="en-US" dirty="0" err="1">
                <a:ea typeface="+mn-lt"/>
                <a:cs typeface="+mn-lt"/>
              </a:rPr>
              <a:t>великој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користили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слање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он-лајн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порука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преко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>
              <a:buSzPct val="114999"/>
            </a:pPr>
            <a:r>
              <a:rPr lang="en-US" sz="2400" dirty="0">
                <a:ea typeface="+mn-lt"/>
                <a:cs typeface="+mn-lt"/>
              </a:rPr>
              <a:t>WhatsApp-a, </a:t>
            </a:r>
          </a:p>
          <a:p>
            <a:pPr lvl="1">
              <a:buSzPct val="114999"/>
            </a:pPr>
            <a:r>
              <a:rPr lang="en-US" sz="2400" dirty="0">
                <a:ea typeface="+mn-lt"/>
                <a:cs typeface="+mn-lt"/>
              </a:rPr>
              <a:t>Viber-a, </a:t>
            </a:r>
          </a:p>
          <a:p>
            <a:pPr lvl="1">
              <a:buSzPct val="114999"/>
            </a:pPr>
            <a:r>
              <a:rPr lang="en-US" sz="2400" dirty="0">
                <a:ea typeface="+mn-lt"/>
                <a:cs typeface="+mn-lt"/>
              </a:rPr>
              <a:t>Skype-a, </a:t>
            </a:r>
          </a:p>
          <a:p>
            <a:pPr lvl="1">
              <a:buSzPct val="114999"/>
            </a:pPr>
            <a:r>
              <a:rPr lang="en-US" sz="2400" dirty="0">
                <a:ea typeface="+mn-lt"/>
                <a:cs typeface="+mn-lt"/>
              </a:rPr>
              <a:t>Messenger-a (84,0%), </a:t>
            </a:r>
          </a:p>
          <a:p>
            <a:pPr lvl="1">
              <a:buSzPct val="114999"/>
            </a:pPr>
            <a:r>
              <a:rPr lang="en-US" sz="2400" dirty="0" err="1">
                <a:ea typeface="+mn-lt"/>
                <a:cs typeface="+mn-lt"/>
              </a:rPr>
              <a:t>као</a:t>
            </a:r>
            <a:r>
              <a:rPr lang="en-US" sz="2400" dirty="0">
                <a:ea typeface="+mn-lt"/>
                <a:cs typeface="+mn-lt"/>
              </a:rPr>
              <a:t> и </a:t>
            </a:r>
            <a:r>
              <a:rPr lang="en-US" sz="2400" dirty="0" err="1">
                <a:ea typeface="+mn-lt"/>
                <a:cs typeface="+mn-lt"/>
              </a:rPr>
              <a:t>за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телефонирање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преко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интернета</a:t>
            </a:r>
            <a:r>
              <a:rPr lang="en-US" sz="2400" dirty="0">
                <a:ea typeface="+mn-lt"/>
                <a:cs typeface="+mn-lt"/>
              </a:rPr>
              <a:t>/</a:t>
            </a:r>
            <a:r>
              <a:rPr lang="en-US" sz="2400" dirty="0" err="1">
                <a:ea typeface="+mn-lt"/>
                <a:cs typeface="+mn-lt"/>
              </a:rPr>
              <a:t>видео-разговори</a:t>
            </a:r>
            <a:r>
              <a:rPr lang="en-US" sz="2400" dirty="0">
                <a:ea typeface="+mn-lt"/>
                <a:cs typeface="+mn-lt"/>
              </a:rPr>
              <a:t> (80,5%).</a:t>
            </a:r>
            <a:endParaRPr lang="en-US" sz="2400" dirty="0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3B7EE3A-EBD0-4193-BAC2-7D519EB9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7" y="2593398"/>
            <a:ext cx="410359" cy="389483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5509526-8301-4C19-B46E-0C822175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26" y="3077281"/>
            <a:ext cx="395009" cy="383803"/>
          </a:xfrm>
          <a:prstGeom prst="rect">
            <a:avLst/>
          </a:prstGeom>
        </p:spPr>
      </p:pic>
      <p:pic>
        <p:nvPicPr>
          <p:cNvPr id="7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0BB1CA-A15F-4F07-8713-F721C4B49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45" y="3517138"/>
            <a:ext cx="462242" cy="473449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1BFDD3E-3999-4E93-B191-5F8929C6D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746" y="3988964"/>
            <a:ext cx="406215" cy="406215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9DB8F0-68FA-4071-87DE-ADB6C62BD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42" y="5173745"/>
            <a:ext cx="9332258" cy="1037687"/>
          </a:xfrm>
          <a:prstGeom prst="rect">
            <a:avLst/>
          </a:prstGeom>
        </p:spPr>
      </p:pic>
      <p:pic>
        <p:nvPicPr>
          <p:cNvPr id="11" name="Picture 14" descr="Logo&#10;&#10;Description automatically generated">
            <a:extLst>
              <a:ext uri="{FF2B5EF4-FFF2-40B4-BE49-F238E27FC236}">
                <a16:creationId xmlns:a16="http://schemas.microsoft.com/office/drawing/2014/main" id="{1C219271-9E69-4527-AEB5-FA6413FBF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085" y="5315791"/>
            <a:ext cx="641538" cy="731184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BF9B422C-43E0-45B1-9742-8EE0805DA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027" y="5315792"/>
            <a:ext cx="787213" cy="7311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610E1-7E40-4F79-B756-88FDC24A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48F9-F365-41A6-8780-0241F6FA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1883832"/>
            <a:ext cx="3597229" cy="24249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err="1"/>
              <a:t>Друштвене</a:t>
            </a:r>
            <a:r>
              <a:rPr lang="en-US" sz="4000"/>
              <a:t> </a:t>
            </a:r>
            <a:r>
              <a:rPr lang="en-US" sz="4000" err="1"/>
              <a:t>мреже</a:t>
            </a:r>
            <a:r>
              <a:rPr lang="en-US" sz="4000"/>
              <a:t> </a:t>
            </a:r>
            <a:r>
              <a:rPr lang="en-US" sz="4000" err="1"/>
              <a:t>сакупљају</a:t>
            </a:r>
            <a:r>
              <a:rPr lang="en-US" sz="4000"/>
              <a:t> </a:t>
            </a:r>
            <a:r>
              <a:rPr lang="en-US" sz="4000" err="1"/>
              <a:t>податке</a:t>
            </a:r>
            <a:endParaRPr lang="en-US" sz="40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AAC1009-743C-424D-B098-FBDC435D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36" y="705847"/>
            <a:ext cx="4861112" cy="54575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46FA4-E56B-41D6-BD01-AC0605F8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D99D-8F1E-42FA-98C3-D835993993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2624" y="736134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Друштвене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мреже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сакупљају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податке</a:t>
            </a: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1D48A6-64F7-4742-8502-25A5484B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7" y="1649612"/>
            <a:ext cx="9477934" cy="45000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B74B9-2163-45E0-AB16-146B22B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25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B163-5328-4231-AB62-107E9F41D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6947" y="343928"/>
            <a:ext cx="9601200" cy="1303337"/>
          </a:xfrm>
        </p:spPr>
        <p:txBody>
          <a:bodyPr/>
          <a:lstStyle/>
          <a:p>
            <a:r>
              <a:rPr lang="en-US" err="1"/>
              <a:t>Утицај</a:t>
            </a:r>
            <a:r>
              <a:rPr lang="en-US"/>
              <a:t> </a:t>
            </a:r>
            <a:r>
              <a:rPr lang="en-US" err="1"/>
              <a:t>друштвених</a:t>
            </a:r>
            <a:r>
              <a:rPr lang="en-US"/>
              <a:t> </a:t>
            </a:r>
            <a:r>
              <a:rPr lang="en-US" err="1"/>
              <a:t>мрежа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DB49DCE-19A4-47BD-841A-DF59F90C7B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19046" y="1503269"/>
            <a:ext cx="8516189" cy="469787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589B8-B151-4D3E-94CF-4050A2E9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30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B163-5328-4231-AB62-107E9F41D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6947" y="343928"/>
            <a:ext cx="9601200" cy="1303337"/>
          </a:xfrm>
        </p:spPr>
        <p:txBody>
          <a:bodyPr/>
          <a:lstStyle/>
          <a:p>
            <a:r>
              <a:rPr lang="en-US" err="1"/>
              <a:t>Утицај</a:t>
            </a:r>
            <a:r>
              <a:rPr lang="en-US"/>
              <a:t> </a:t>
            </a:r>
            <a:r>
              <a:rPr lang="en-US" err="1"/>
              <a:t>друштвених</a:t>
            </a:r>
            <a:r>
              <a:rPr lang="en-US"/>
              <a:t> </a:t>
            </a:r>
            <a:r>
              <a:rPr lang="en-US" err="1"/>
              <a:t>мрежа</a:t>
            </a:r>
          </a:p>
        </p:txBody>
      </p:sp>
      <p:pic>
        <p:nvPicPr>
          <p:cNvPr id="5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028A7C8-19F9-45A0-B6D7-E4D8310B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18" y="1453458"/>
            <a:ext cx="7763434" cy="47803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74905-33DB-48CF-B89F-16737949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6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B163-5328-4231-AB62-107E9F41D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6947" y="343928"/>
            <a:ext cx="9601200" cy="1303337"/>
          </a:xfrm>
        </p:spPr>
        <p:txBody>
          <a:bodyPr/>
          <a:lstStyle/>
          <a:p>
            <a:r>
              <a:rPr lang="en-US" err="1"/>
              <a:t>Утицај</a:t>
            </a:r>
            <a:r>
              <a:rPr lang="en-US"/>
              <a:t> </a:t>
            </a:r>
            <a:r>
              <a:rPr lang="en-US" err="1"/>
              <a:t>друштвених</a:t>
            </a:r>
            <a:r>
              <a:rPr lang="en-US"/>
              <a:t> </a:t>
            </a:r>
            <a:r>
              <a:rPr lang="en-US" err="1"/>
              <a:t>мрежа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82413F-F4D5-4CB3-8F93-1C5A6423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96113"/>
            <a:ext cx="7550522" cy="4827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C925-B62C-4518-AD82-9B2DE3EC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B163-5328-4231-AB62-107E9F41D8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6947" y="343928"/>
            <a:ext cx="9601200" cy="1303337"/>
          </a:xfrm>
        </p:spPr>
        <p:txBody>
          <a:bodyPr/>
          <a:lstStyle/>
          <a:p>
            <a:r>
              <a:rPr lang="en-US" err="1"/>
              <a:t>Утицај</a:t>
            </a:r>
            <a:r>
              <a:rPr lang="en-US"/>
              <a:t> </a:t>
            </a:r>
            <a:r>
              <a:rPr lang="en-US" err="1"/>
              <a:t>друштвених</a:t>
            </a:r>
            <a:r>
              <a:rPr lang="en-US"/>
              <a:t> </a:t>
            </a:r>
            <a:r>
              <a:rPr lang="en-US" err="1"/>
              <a:t>мрежа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1D77B77-AEDB-4974-94F6-67A84594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06" y="1422116"/>
            <a:ext cx="7662582" cy="4775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05DD0-B3F9-4BA7-9445-CECB2279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809-0C24-4E75-8AB5-E1F9C42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су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урадили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запослени</a:t>
            </a:r>
            <a:r>
              <a:rPr lang="en-US">
                <a:ea typeface="+mj-lt"/>
                <a:cs typeface="+mj-lt"/>
              </a:rPr>
              <a:t> у </a:t>
            </a:r>
            <a:r>
              <a:rPr lang="en-US" err="1">
                <a:ea typeface="+mj-lt"/>
                <a:cs typeface="+mj-lt"/>
              </a:rPr>
              <a:t>компанијама</a:t>
            </a:r>
            <a:r>
              <a:rPr lang="en-US">
                <a:ea typeface="+mj-lt"/>
                <a:cs typeface="+mj-lt"/>
              </a:rPr>
              <a:t>?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0C11-30B9-4C68-9024-1A46F400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Tim Kendall</a:t>
            </a:r>
            <a:endParaRPr lang="en-US"/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2C6FB1-264C-4AF1-8C39-546B0F4E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06" y="2553149"/>
            <a:ext cx="4950758" cy="3578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0E872-E665-4338-9DA1-8C60788C38A5}"/>
              </a:ext>
            </a:extLst>
          </p:cNvPr>
          <p:cNvSpPr txBox="1"/>
          <p:nvPr/>
        </p:nvSpPr>
        <p:spPr>
          <a:xfrm>
            <a:off x="1286610" y="3218117"/>
            <a:ext cx="4899445" cy="1979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Упозорава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на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претњу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коју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Фејсбук</a:t>
            </a:r>
            <a:r>
              <a:rPr lang="en-US" sz="2400" dirty="0">
                <a:ea typeface="+mn-lt"/>
                <a:cs typeface="+mn-lt"/>
              </a:rPr>
              <a:t> и </a:t>
            </a:r>
            <a:r>
              <a:rPr lang="en-US" sz="2400" dirty="0" err="1">
                <a:ea typeface="+mn-lt"/>
                <a:cs typeface="+mn-lt"/>
              </a:rPr>
              <a:t>друге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компаније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представљају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за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савремено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друштво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https://www.linkedin.com/in/tim-kendall-6572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C4883-70EE-44D2-9229-4035AF4E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F4BE-D25C-4539-980D-0879AA5C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887B2-0982-4B90-B7BB-5C646EEE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ea typeface="+mn-lt"/>
                <a:cs typeface="+mn-lt"/>
              </a:rPr>
              <a:t>Др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Драгољуб</a:t>
            </a:r>
            <a:r>
              <a:rPr lang="en-US" b="1" dirty="0">
                <a:ea typeface="+mn-lt"/>
                <a:cs typeface="+mn-lt"/>
              </a:rPr>
              <a:t> Б. </a:t>
            </a:r>
            <a:r>
              <a:rPr lang="en-US" b="1" dirty="0" err="1">
                <a:ea typeface="+mn-lt"/>
                <a:cs typeface="+mn-lt"/>
              </a:rPr>
              <a:t>Ђорђевић</a:t>
            </a:r>
            <a:endParaRPr lang="en-US" b="1" dirty="0">
              <a:ea typeface="+mn-lt"/>
              <a:cs typeface="+mn-lt"/>
            </a:endParaRPr>
          </a:p>
          <a:p>
            <a:pPr lvl="1">
              <a:buSzPct val="114999"/>
            </a:pPr>
            <a:r>
              <a:rPr lang="en-US" sz="2400" dirty="0" err="1"/>
              <a:t>Професор</a:t>
            </a:r>
            <a:r>
              <a:rPr lang="en-US" sz="2400" dirty="0"/>
              <a:t> </a:t>
            </a:r>
            <a:r>
              <a:rPr lang="en-US" sz="2400" dirty="0" err="1"/>
              <a:t>социологије</a:t>
            </a:r>
            <a:r>
              <a:rPr lang="en-US" sz="2400" dirty="0"/>
              <a:t> </a:t>
            </a:r>
            <a:r>
              <a:rPr lang="en-US" sz="2400" dirty="0" err="1"/>
              <a:t>са</a:t>
            </a:r>
            <a:r>
              <a:rPr lang="en-US" sz="2400" dirty="0"/>
              <a:t> </a:t>
            </a:r>
            <a:r>
              <a:rPr lang="en-US" sz="2400" dirty="0" err="1"/>
              <a:t>филозофијом</a:t>
            </a:r>
            <a:r>
              <a:rPr lang="en-US" sz="2400" dirty="0"/>
              <a:t> </a:t>
            </a:r>
            <a:r>
              <a:rPr lang="en-US" sz="2400" dirty="0" err="1"/>
              <a:t>природних</a:t>
            </a:r>
            <a:r>
              <a:rPr lang="en-US" sz="2400" dirty="0"/>
              <a:t> </a:t>
            </a:r>
            <a:r>
              <a:rPr lang="en-US" sz="2400" dirty="0" err="1"/>
              <a:t>наука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7E0D701-AC5D-4650-AD15-0821AC8B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82" y="3632947"/>
            <a:ext cx="2743200" cy="2057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C72B5-50E1-4F24-AEFC-58D5FBC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4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9809-0C24-4E75-8AB5-E1F9C42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су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урадили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запослени</a:t>
            </a:r>
            <a:r>
              <a:rPr lang="en-US">
                <a:ea typeface="+mj-lt"/>
                <a:cs typeface="+mj-lt"/>
              </a:rPr>
              <a:t> у </a:t>
            </a:r>
            <a:r>
              <a:rPr lang="en-US" err="1">
                <a:ea typeface="+mj-lt"/>
                <a:cs typeface="+mj-lt"/>
              </a:rPr>
              <a:t>компанијама</a:t>
            </a:r>
            <a:r>
              <a:rPr lang="en-US">
                <a:ea typeface="+mj-lt"/>
                <a:cs typeface="+mj-lt"/>
              </a:rPr>
              <a:t>?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0C11-30B9-4C68-9024-1A46F400E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7774483" cy="331893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Tristan Harris</a:t>
            </a:r>
          </a:p>
          <a:p>
            <a:pPr>
              <a:buSzPct val="114999"/>
            </a:pPr>
            <a:r>
              <a:rPr lang="en-US" sz="3200" dirty="0" err="1">
                <a:latin typeface="Garamond"/>
                <a:ea typeface="+mn-lt"/>
                <a:cs typeface="+mn-lt"/>
              </a:rPr>
              <a:t>Напустио</a:t>
            </a:r>
            <a:r>
              <a:rPr lang="en-US" sz="3200" dirty="0">
                <a:latin typeface="Garamond"/>
                <a:ea typeface="+mn-lt"/>
                <a:cs typeface="+mn-lt"/>
              </a:rPr>
              <a:t> Google 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децембра</a:t>
            </a:r>
            <a:r>
              <a:rPr lang="en-US" sz="3200" dirty="0">
                <a:latin typeface="Garamond"/>
                <a:ea typeface="+mn-lt"/>
                <a:cs typeface="+mn-lt"/>
              </a:rPr>
              <a:t> 2015 </a:t>
            </a:r>
          </a:p>
          <a:p>
            <a:pPr>
              <a:buSzPct val="114999"/>
            </a:pPr>
            <a:r>
              <a:rPr lang="en-US" sz="3200" dirty="0" err="1">
                <a:latin typeface="Garamond"/>
                <a:ea typeface="+mn-lt"/>
                <a:cs typeface="+mn-lt"/>
              </a:rPr>
              <a:t>Никада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раније</a:t>
            </a:r>
            <a:r>
              <a:rPr lang="en-US" sz="3200" dirty="0">
                <a:latin typeface="Garamond"/>
                <a:ea typeface="+mn-lt"/>
                <a:cs typeface="+mn-lt"/>
              </a:rPr>
              <a:t> у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историји</a:t>
            </a:r>
            <a:r>
              <a:rPr lang="en-US" sz="3200" dirty="0">
                <a:latin typeface="Garamond"/>
                <a:ea typeface="+mn-lt"/>
                <a:cs typeface="+mn-lt"/>
              </a:rPr>
              <a:t> 50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дизајнера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није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донело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одлуке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које</a:t>
            </a:r>
            <a:r>
              <a:rPr lang="en-US" sz="3200" dirty="0">
                <a:latin typeface="Garamond"/>
                <a:ea typeface="+mn-lt"/>
                <a:cs typeface="+mn-lt"/>
              </a:rPr>
              <a:t> 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би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имале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утицај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на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две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милијарде</a:t>
            </a:r>
            <a:r>
              <a:rPr lang="en-US" sz="3200" dirty="0">
                <a:latin typeface="Garamond"/>
                <a:ea typeface="+mn-lt"/>
                <a:cs typeface="+mn-lt"/>
              </a:rPr>
              <a:t> </a:t>
            </a:r>
            <a:r>
              <a:rPr lang="en-US" sz="3200" dirty="0" err="1">
                <a:latin typeface="Garamond"/>
                <a:ea typeface="+mn-lt"/>
                <a:cs typeface="+mn-lt"/>
              </a:rPr>
              <a:t>људи</a:t>
            </a:r>
            <a:r>
              <a:rPr lang="en-US" sz="3200" dirty="0">
                <a:latin typeface="Garamond"/>
                <a:ea typeface="+mn-lt"/>
                <a:cs typeface="+mn-lt"/>
              </a:rPr>
              <a:t>“</a:t>
            </a:r>
          </a:p>
          <a:p>
            <a:pPr>
              <a:buSzPct val="114999"/>
            </a:pPr>
            <a:r>
              <a:rPr lang="en-US" baseline="30000" dirty="0">
                <a:ea typeface="+mn-lt"/>
                <a:cs typeface="+mn-lt"/>
              </a:rPr>
              <a:t>https://en.wikipedia.org/wiki/Tristan_Harris</a:t>
            </a:r>
            <a:endParaRPr lang="en-US" baseline="30000" dirty="0"/>
          </a:p>
          <a:p>
            <a:pPr>
              <a:buSzPct val="114999"/>
            </a:pPr>
            <a:endParaRPr lang="en-US" b="1"/>
          </a:p>
          <a:p>
            <a:pPr>
              <a:buSzPct val="114999"/>
            </a:pPr>
            <a:endParaRPr lang="en-US"/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FFD0669-A606-478F-8653-23C478C1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781" y="2774972"/>
            <a:ext cx="2164002" cy="21848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6CF1D-DE4A-4FD2-BC80-4CC20979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6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3AEC-FE28-4E64-B8EF-00F6D37A72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279" y="452916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су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урадили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запослени</a:t>
            </a:r>
            <a:r>
              <a:rPr lang="en-US">
                <a:ea typeface="+mj-lt"/>
                <a:cs typeface="+mj-lt"/>
              </a:rPr>
              <a:t> у </a:t>
            </a:r>
            <a:r>
              <a:rPr lang="en-US" err="1">
                <a:ea typeface="+mj-lt"/>
                <a:cs typeface="+mj-lt"/>
              </a:rPr>
              <a:t>компанијама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5480-CB4C-407C-83E8-ABF57B64A2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6110" y="2132035"/>
            <a:ext cx="6183900" cy="4604228"/>
          </a:xfrm>
        </p:spPr>
        <p:txBody>
          <a:bodyPr>
            <a:normAutofit/>
          </a:bodyPr>
          <a:lstStyle/>
          <a:p>
            <a:r>
              <a:rPr lang="en-US" b="1" dirty="0"/>
              <a:t>Justin Rosenstein</a:t>
            </a:r>
          </a:p>
          <a:p>
            <a:pPr>
              <a:buSzPct val="114999"/>
            </a:pPr>
            <a:r>
              <a:rPr lang="en-US" dirty="0" err="1">
                <a:ea typeface="+mn-lt"/>
                <a:cs typeface="+mn-lt"/>
              </a:rPr>
              <a:t>Видимо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корпорације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користе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моћну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вештачку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интелигенцију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надмудре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схвате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скрену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пажњу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ствари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које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желе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гледамо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ствари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које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најконзистентније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нашим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циљевима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нашим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вредностима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нашим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животима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SzPct val="114999"/>
            </a:pPr>
            <a:r>
              <a:rPr lang="en-US" sz="1600" dirty="0">
                <a:ea typeface="+mn-lt"/>
                <a:cs typeface="+mn-lt"/>
              </a:rPr>
              <a:t>https://en.wikipedia.org/wiki/Justin_Rosenstein</a:t>
            </a:r>
            <a:endParaRPr lang="en-US" sz="1600" dirty="0"/>
          </a:p>
          <a:p>
            <a:pPr marL="0" indent="0">
              <a:buSzPct val="114999"/>
              <a:buNone/>
            </a:pPr>
            <a:endParaRPr lang="en-US"/>
          </a:p>
          <a:p>
            <a:pPr>
              <a:buSzPct val="114999"/>
            </a:pPr>
            <a:endParaRPr lang="en-US"/>
          </a:p>
          <a:p>
            <a:pPr>
              <a:buSzPct val="114999"/>
            </a:pPr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F684DC9B-FFE8-4D74-AD00-DA1EC173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07" y="1605876"/>
            <a:ext cx="2143125" cy="2143125"/>
          </a:xfrm>
          <a:prstGeom prst="rect">
            <a:avLst/>
          </a:prstGeom>
        </p:spPr>
      </p:pic>
      <p:pic>
        <p:nvPicPr>
          <p:cNvPr id="6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F9EBB3D3-0C10-4D6C-87AB-BECD0723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52" y="3912752"/>
            <a:ext cx="2049181" cy="20804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73707-FB73-4CDE-AB2D-56230B16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01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D93E-561B-4480-A76C-E33098BAA4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8676" y="713722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можемо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да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урадимо</a:t>
            </a:r>
            <a:r>
              <a:rPr lang="en-US">
                <a:ea typeface="+mj-lt"/>
                <a:cs typeface="+mj-lt"/>
              </a:rPr>
              <a:t>?</a:t>
            </a:r>
          </a:p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9917D5-D6A5-4183-8853-D4CB32549C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834687" y="1547627"/>
            <a:ext cx="3416019" cy="4364970"/>
          </a:xfr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079761E-634B-45F4-8672-089B7B96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9" y="1770387"/>
            <a:ext cx="3766158" cy="3619938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A387E4FF-F021-4137-B571-39D9CE06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03" y="1606012"/>
            <a:ext cx="1177447" cy="1515017"/>
          </a:xfrm>
          <a:prstGeom prst="rect">
            <a:avLst/>
          </a:prstGeom>
        </p:spPr>
      </p:pic>
      <p:pic>
        <p:nvPicPr>
          <p:cNvPr id="3" name="Picture 2" descr="A picture containing person, window, person, suit&#10;&#10;Description automatically generated">
            <a:extLst>
              <a:ext uri="{FF2B5EF4-FFF2-40B4-BE49-F238E27FC236}">
                <a16:creationId xmlns:a16="http://schemas.microsoft.com/office/drawing/2014/main" id="{42E5D707-2C41-4091-9CBF-62B9D09FF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341" y="3231775"/>
            <a:ext cx="1969994" cy="296059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059DA-A329-421B-8E7C-51348A0F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40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8C3-9870-4D4C-A50F-2E569506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190899"/>
            <a:ext cx="9601196" cy="130386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можемо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да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урадимо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9FCB-9B2B-4EDE-986C-E7606593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Србија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/>
              <a:t>Тензија</a:t>
            </a:r>
            <a:r>
              <a:rPr lang="en-US" sz="2400" dirty="0"/>
              <a:t>, </a:t>
            </a:r>
            <a:r>
              <a:rPr lang="en-US" sz="2400" dirty="0" err="1"/>
              <a:t>беспредметно</a:t>
            </a:r>
            <a:r>
              <a:rPr lang="en-US" sz="2400" dirty="0"/>
              <a:t> </a:t>
            </a:r>
            <a:r>
              <a:rPr lang="en-US" sz="2400" dirty="0" err="1"/>
              <a:t>сукобљавање</a:t>
            </a:r>
            <a:r>
              <a:rPr lang="en-US" sz="2400" dirty="0"/>
              <a:t>, </a:t>
            </a:r>
            <a:r>
              <a:rPr lang="en-US" sz="2400" dirty="0" err="1"/>
              <a:t>отворено</a:t>
            </a:r>
            <a:r>
              <a:rPr lang="en-US" sz="2400" dirty="0"/>
              <a:t> и </a:t>
            </a:r>
            <a:r>
              <a:rPr lang="en-US" sz="2400" dirty="0" err="1"/>
              <a:t>обостарно</a:t>
            </a:r>
            <a:r>
              <a:rPr lang="en-US" sz="2400" dirty="0"/>
              <a:t> </a:t>
            </a:r>
            <a:r>
              <a:rPr lang="en-US" sz="2400" dirty="0" err="1"/>
              <a:t>зазирање</a:t>
            </a:r>
            <a:r>
              <a:rPr lang="en-US" sz="2400" dirty="0"/>
              <a:t> </a:t>
            </a:r>
            <a:r>
              <a:rPr lang="en-US" sz="2400" dirty="0" err="1"/>
              <a:t>међу</a:t>
            </a:r>
            <a:r>
              <a:rPr lang="en-US" sz="2400" dirty="0"/>
              <a:t> </a:t>
            </a:r>
            <a:r>
              <a:rPr lang="en-US" sz="2400" dirty="0" err="1"/>
              <a:t>блоковима</a:t>
            </a:r>
            <a:r>
              <a:rPr lang="en-US" sz="2400" dirty="0"/>
              <a:t> </a:t>
            </a:r>
            <a:r>
              <a:rPr lang="en-US" sz="2400" dirty="0" err="1"/>
              <a:t>обеју</a:t>
            </a:r>
            <a:r>
              <a:rPr lang="en-US" sz="2400" dirty="0"/>
              <a:t> </a:t>
            </a:r>
            <a:r>
              <a:rPr lang="en-US" sz="2400" dirty="0" err="1"/>
              <a:t>интелигенција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Филозофи</a:t>
            </a:r>
            <a:r>
              <a:rPr lang="en-US" sz="2400" dirty="0"/>
              <a:t> и </a:t>
            </a:r>
            <a:r>
              <a:rPr lang="en-US" sz="2400" dirty="0" err="1"/>
              <a:t>социолози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Природно-математичке</a:t>
            </a:r>
            <a:r>
              <a:rPr lang="en-US" sz="2400" dirty="0"/>
              <a:t> и </a:t>
            </a:r>
            <a:r>
              <a:rPr lang="en-US" sz="2400" dirty="0" err="1"/>
              <a:t>техничке</a:t>
            </a:r>
            <a:r>
              <a:rPr lang="en-US" sz="2400" dirty="0"/>
              <a:t> </a:t>
            </a:r>
            <a:r>
              <a:rPr lang="en-US" sz="2400" dirty="0" err="1"/>
              <a:t>науке</a:t>
            </a:r>
            <a:endParaRPr lang="en-US" dirty="0"/>
          </a:p>
          <a:p>
            <a:pPr lvl="2">
              <a:buSzPct val="114999"/>
            </a:pPr>
            <a:endParaRPr lang="en-US"/>
          </a:p>
          <a:p>
            <a:pPr lvl="1">
              <a:buSzPct val="114999"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63CB6F-C64A-4B1F-8A6A-2E09B85C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85" y="3774417"/>
            <a:ext cx="3281082" cy="22322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A5F19-F73B-4D5F-A244-E6AFEF84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1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4832-E909-4648-A9B7-A90BC3CE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можемо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да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урадимо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82C4D-9B7E-437C-A302-2D343D06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14999"/>
            </a:pPr>
            <a:r>
              <a:rPr lang="en-US" err="1">
                <a:ea typeface="+mn-lt"/>
                <a:cs typeface="+mn-lt"/>
              </a:rPr>
              <a:t>Свети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Владика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Николај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23D67C-C877-4776-9304-7EF01FF1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30" y="3174303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1F0C9F-033C-4C1F-A168-A6F80BF702E0}"/>
              </a:ext>
            </a:extLst>
          </p:cNvPr>
          <p:cNvSpPr txBox="1"/>
          <p:nvPr/>
        </p:nvSpPr>
        <p:spPr>
          <a:xfrm>
            <a:off x="5225441" y="2688921"/>
            <a:ext cx="596865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err="1"/>
              <a:t>Своје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студије</a:t>
            </a:r>
            <a:r>
              <a:rPr lang="en-US" sz="2400">
                <a:ea typeface="+mn-lt"/>
                <a:cs typeface="+mn-lt"/>
              </a:rPr>
              <a:t> у </a:t>
            </a:r>
            <a:r>
              <a:rPr lang="en-US" sz="2400" err="1">
                <a:ea typeface="+mn-lt"/>
                <a:cs typeface="+mn-lt"/>
              </a:rPr>
              <a:t>Берну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Николај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је</a:t>
            </a:r>
            <a:r>
              <a:rPr lang="en-US" sz="2400">
                <a:ea typeface="+mn-lt"/>
                <a:cs typeface="+mn-lt"/>
              </a:rPr>
              <a:t>, у </a:t>
            </a:r>
            <a:r>
              <a:rPr lang="en-US" sz="2400" err="1">
                <a:ea typeface="+mn-lt"/>
                <a:cs typeface="+mn-lt"/>
              </a:rPr>
              <a:t>својој</a:t>
            </a:r>
            <a:r>
              <a:rPr lang="en-US" sz="2400">
                <a:ea typeface="+mn-lt"/>
                <a:cs typeface="+mn-lt"/>
              </a:rPr>
              <a:t> 28. </a:t>
            </a:r>
            <a:r>
              <a:rPr lang="en-US" sz="2400" err="1">
                <a:ea typeface="+mn-lt"/>
                <a:cs typeface="+mn-lt"/>
              </a:rPr>
              <a:t>години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окончао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докторатом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из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  <a:hlinkClick r:id="rId3"/>
              </a:rPr>
              <a:t>теологије</a:t>
            </a:r>
            <a:r>
              <a:rPr lang="en-US" sz="2400">
                <a:ea typeface="+mn-lt"/>
                <a:cs typeface="+mn-lt"/>
              </a:rPr>
              <a:t>,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>
                <a:ea typeface="+mn-lt"/>
                <a:cs typeface="+mn-lt"/>
              </a:rPr>
              <a:t>Следећу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  <a:hlinkClick r:id="rId4"/>
              </a:rPr>
              <a:t>1909</a:t>
            </a:r>
            <a:r>
              <a:rPr lang="en-US" sz="2400">
                <a:ea typeface="+mn-lt"/>
                <a:cs typeface="+mn-lt"/>
              </a:rPr>
              <a:t>. </a:t>
            </a:r>
            <a:r>
              <a:rPr lang="en-US" sz="2400" err="1">
                <a:ea typeface="+mn-lt"/>
                <a:cs typeface="+mn-lt"/>
              </a:rPr>
              <a:t>годину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Никола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је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провео</a:t>
            </a:r>
            <a:r>
              <a:rPr lang="en-US" sz="2400">
                <a:ea typeface="+mn-lt"/>
                <a:cs typeface="+mn-lt"/>
              </a:rPr>
              <a:t> у </a:t>
            </a:r>
            <a:r>
              <a:rPr lang="en-US" sz="240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Оксфорду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где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је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припремао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докторат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из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  <a:hlinkClick r:id="rId6"/>
              </a:rPr>
              <a:t>филозофије</a:t>
            </a:r>
            <a:r>
              <a:rPr lang="en-US" sz="2400">
                <a:ea typeface="+mn-lt"/>
                <a:cs typeface="+mn-lt"/>
              </a:rPr>
              <a:t> и </a:t>
            </a:r>
            <a:r>
              <a:rPr lang="en-US" sz="2400" err="1">
                <a:ea typeface="+mn-lt"/>
                <a:cs typeface="+mn-lt"/>
              </a:rPr>
              <a:t>затим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га</a:t>
            </a:r>
            <a:r>
              <a:rPr lang="en-US" sz="2400">
                <a:ea typeface="+mn-lt"/>
                <a:cs typeface="+mn-lt"/>
              </a:rPr>
              <a:t> у </a:t>
            </a:r>
            <a:r>
              <a:rPr lang="en-US" sz="2400">
                <a:ea typeface="+mn-lt"/>
                <a:cs typeface="+mn-lt"/>
                <a:hlinkClick r:id="rId7"/>
              </a:rPr>
              <a:t>Женеви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на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>
                <a:ea typeface="+mn-lt"/>
                <a:cs typeface="+mn-lt"/>
                <a:hlinkClick r:id="rId8"/>
              </a:rPr>
              <a:t>француском</a:t>
            </a:r>
            <a:r>
              <a:rPr lang="en-US" sz="2400">
                <a:ea typeface="+mn-lt"/>
                <a:cs typeface="+mn-lt"/>
              </a:rPr>
              <a:t>, и </a:t>
            </a:r>
            <a:r>
              <a:rPr lang="en-US" sz="2400" err="1">
                <a:ea typeface="+mn-lt"/>
                <a:cs typeface="+mn-lt"/>
              </a:rPr>
              <a:t>одбранио</a:t>
            </a: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https://sr.wikipedia.org/sr</a:t>
            </a:r>
            <a:endParaRPr lang="en-US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9228-FD95-429A-BF88-23E52557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08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4832-E909-4648-A9B7-A90BC3CEF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6964" y="481056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можемо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да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урадимо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82C4D-9B7E-437C-A302-2D343D0611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1691" y="1899128"/>
            <a:ext cx="10123487" cy="40179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Почни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од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свет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државу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народ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своју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породицу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>
                <a:latin typeface="Calibri"/>
                <a:ea typeface="+mn-lt"/>
                <a:cs typeface="+mn-lt"/>
              </a:rPr>
              <a:t>У </a:t>
            </a:r>
            <a:r>
              <a:rPr lang="en-US" dirty="0" err="1">
                <a:latin typeface="Calibri"/>
                <a:ea typeface="+mn-lt"/>
                <a:cs typeface="+mn-lt"/>
              </a:rPr>
              <a:t>свему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дакле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почни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од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>
                <a:latin typeface="Calibri"/>
                <a:ea typeface="+mn-lt"/>
                <a:cs typeface="+mn-lt"/>
              </a:rPr>
              <a:t>А </a:t>
            </a:r>
            <a:r>
              <a:rPr lang="en-US" dirty="0" err="1">
                <a:latin typeface="Calibri"/>
                <a:ea typeface="+mn-lt"/>
                <a:cs typeface="+mn-lt"/>
              </a:rPr>
              <a:t>како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може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човек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себе,о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томе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постоји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само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једна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једина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наука</a:t>
            </a:r>
            <a:r>
              <a:rPr lang="en-US" dirty="0">
                <a:latin typeface="Calibri"/>
                <a:ea typeface="+mn-lt"/>
                <a:cs typeface="+mn-lt"/>
              </a:rPr>
              <a:t> у </a:t>
            </a:r>
            <a:r>
              <a:rPr lang="en-US" dirty="0" err="1">
                <a:latin typeface="Calibri"/>
                <a:ea typeface="+mn-lt"/>
                <a:cs typeface="+mn-lt"/>
              </a:rPr>
              <a:t>свету,која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зове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наука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Јеванђељска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Свети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Владика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Николај</a:t>
            </a:r>
            <a:endParaRPr lang="en-US" dirty="0" err="1"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B6AA2-F0BA-462F-B543-8BA021CC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4832-E909-4648-A9B7-A90BC3CEFF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6964" y="481056"/>
            <a:ext cx="9601200" cy="1303337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Шта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ми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можемо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да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урадимо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82C4D-9B7E-437C-A302-2D343D0611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1691" y="1899128"/>
            <a:ext cx="10123487" cy="40179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Почни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од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свет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државу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народ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желиш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своју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породицу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прво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>
                <a:latin typeface="Calibri"/>
                <a:ea typeface="+mn-lt"/>
                <a:cs typeface="+mn-lt"/>
              </a:rPr>
              <a:t>У </a:t>
            </a:r>
            <a:r>
              <a:rPr lang="en-US" dirty="0" err="1">
                <a:latin typeface="Calibri"/>
                <a:ea typeface="+mn-lt"/>
                <a:cs typeface="+mn-lt"/>
              </a:rPr>
              <a:t>свему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дакле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почни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од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>
                <a:latin typeface="Calibri"/>
                <a:ea typeface="+mn-lt"/>
                <a:cs typeface="+mn-lt"/>
              </a:rPr>
              <a:t>А </a:t>
            </a:r>
            <a:r>
              <a:rPr lang="en-US" dirty="0" err="1">
                <a:latin typeface="Calibri"/>
                <a:ea typeface="+mn-lt"/>
                <a:cs typeface="+mn-lt"/>
              </a:rPr>
              <a:t>како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може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човек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поправити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себе,о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томе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постоји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само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једна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једина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наука</a:t>
            </a:r>
            <a:r>
              <a:rPr lang="en-US" dirty="0">
                <a:latin typeface="Calibri"/>
                <a:ea typeface="+mn-lt"/>
                <a:cs typeface="+mn-lt"/>
              </a:rPr>
              <a:t> у </a:t>
            </a:r>
            <a:r>
              <a:rPr lang="en-US" dirty="0" err="1">
                <a:latin typeface="Calibri"/>
                <a:ea typeface="+mn-lt"/>
                <a:cs typeface="+mn-lt"/>
              </a:rPr>
              <a:t>свету,која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се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зове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наука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Јеванђељска</a:t>
            </a:r>
            <a:r>
              <a:rPr lang="en-US" dirty="0">
                <a:latin typeface="Calibri"/>
                <a:ea typeface="+mn-lt"/>
                <a:cs typeface="+mn-lt"/>
              </a:rPr>
              <a:t>.</a:t>
            </a:r>
            <a:br>
              <a:rPr lang="en-US" dirty="0">
                <a:latin typeface="Calibri"/>
                <a:ea typeface="+mn-lt"/>
                <a:cs typeface="+mn-lt"/>
              </a:rPr>
            </a:br>
            <a:br>
              <a:rPr lang="en-US" dirty="0">
                <a:latin typeface="Calibri"/>
                <a:ea typeface="+mn-lt"/>
                <a:cs typeface="+mn-lt"/>
              </a:rPr>
            </a:br>
            <a:r>
              <a:rPr lang="en-US" dirty="0" err="1">
                <a:latin typeface="Calibri"/>
                <a:ea typeface="+mn-lt"/>
                <a:cs typeface="+mn-lt"/>
              </a:rPr>
              <a:t>Свети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Владика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Николај</a:t>
            </a:r>
            <a:endParaRPr lang="en-US" dirty="0" err="1"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D5130-9254-4543-AF75-73CB2E31383E}"/>
              </a:ext>
            </a:extLst>
          </p:cNvPr>
          <p:cNvSpPr txBox="1"/>
          <p:nvPr/>
        </p:nvSpPr>
        <p:spPr>
          <a:xfrm>
            <a:off x="6348972" y="5066154"/>
            <a:ext cx="41569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/>
              <a:t>Хвала</a:t>
            </a:r>
            <a:r>
              <a:rPr lang="en-US" sz="3600" b="1" dirty="0"/>
              <a:t> </a:t>
            </a:r>
            <a:r>
              <a:rPr lang="en-US" sz="3600" b="1" dirty="0" err="1"/>
              <a:t>на</a:t>
            </a:r>
            <a:r>
              <a:rPr lang="en-US" sz="3600" b="1" dirty="0"/>
              <a:t> </a:t>
            </a:r>
            <a:r>
              <a:rPr lang="en-US" sz="3600" b="1" dirty="0" err="1"/>
              <a:t>пажњи</a:t>
            </a:r>
            <a:r>
              <a:rPr lang="en-US" sz="3600" b="1" dirty="0"/>
              <a:t>! :)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CE4C6-E53F-41CA-8DB2-70B78183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1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D1AD-8CE3-4BEB-9393-754979BE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9B93-1055-4323-AAE7-9CD59234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ea typeface="+mn-lt"/>
                <a:cs typeface="+mn-lt"/>
              </a:rPr>
              <a:t>Округли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сто</a:t>
            </a:r>
            <a:r>
              <a:rPr lang="en-US" b="1" dirty="0">
                <a:ea typeface="+mn-lt"/>
                <a:cs typeface="+mn-lt"/>
              </a:rPr>
              <a:t>:</a:t>
            </a:r>
          </a:p>
          <a:p>
            <a:pPr lvl="1">
              <a:buSzPct val="114999"/>
            </a:pPr>
            <a:r>
              <a:rPr lang="en-US" sz="2400" u="sng" dirty="0" err="1"/>
              <a:t>Скуп</a:t>
            </a:r>
            <a:r>
              <a:rPr lang="en-US" sz="2400" dirty="0"/>
              <a:t> </a:t>
            </a:r>
            <a:r>
              <a:rPr lang="en-US" sz="2400" dirty="0" err="1"/>
              <a:t>инжењера</a:t>
            </a:r>
            <a:r>
              <a:rPr lang="en-US" sz="2400" dirty="0"/>
              <a:t>, </a:t>
            </a:r>
            <a:r>
              <a:rPr lang="en-US" sz="2400" dirty="0" err="1"/>
              <a:t>социолога</a:t>
            </a:r>
            <a:r>
              <a:rPr lang="en-US" sz="2400" dirty="0"/>
              <a:t>, </a:t>
            </a:r>
            <a:r>
              <a:rPr lang="en-US" sz="2400" dirty="0" err="1"/>
              <a:t>филозофа</a:t>
            </a:r>
            <a:r>
              <a:rPr lang="en-US" sz="2400" dirty="0"/>
              <a:t>, </a:t>
            </a:r>
            <a:r>
              <a:rPr lang="en-US" sz="2400" dirty="0" err="1"/>
              <a:t>економиста</a:t>
            </a:r>
            <a:r>
              <a:rPr lang="en-US" sz="2400" dirty="0"/>
              <a:t>, </a:t>
            </a:r>
            <a:r>
              <a:rPr lang="en-US" sz="2400" dirty="0" err="1"/>
              <a:t>политиколога</a:t>
            </a:r>
            <a:r>
              <a:rPr lang="en-US" sz="2400" dirty="0"/>
              <a:t>, </a:t>
            </a:r>
            <a:r>
              <a:rPr lang="en-US" sz="2400" dirty="0" err="1"/>
              <a:t>предавача</a:t>
            </a:r>
            <a:r>
              <a:rPr lang="en-US" sz="2400" dirty="0"/>
              <a:t>, </a:t>
            </a:r>
            <a:r>
              <a:rPr lang="en-US" sz="2400" dirty="0" err="1"/>
              <a:t>истаживача</a:t>
            </a:r>
            <a:r>
              <a:rPr lang="en-US" sz="2400" dirty="0"/>
              <a:t>, </a:t>
            </a:r>
            <a:r>
              <a:rPr lang="en-US" sz="2400" dirty="0" err="1"/>
              <a:t>теоретичара</a:t>
            </a:r>
            <a:r>
              <a:rPr lang="en-US" sz="2400" dirty="0"/>
              <a:t>...</a:t>
            </a:r>
          </a:p>
          <a:p>
            <a:pPr lvl="1">
              <a:buSzPct val="114999"/>
            </a:pPr>
            <a:r>
              <a:rPr lang="en-US" sz="2400" dirty="0" err="1"/>
              <a:t>Богатство</a:t>
            </a:r>
            <a:r>
              <a:rPr lang="en-US" sz="2400" dirty="0"/>
              <a:t> </a:t>
            </a:r>
            <a:r>
              <a:rPr lang="en-US" sz="2400" u="sng" dirty="0" err="1"/>
              <a:t>углова</a:t>
            </a:r>
            <a:r>
              <a:rPr lang="en-US" sz="2400" u="sng" dirty="0"/>
              <a:t> </a:t>
            </a:r>
            <a:r>
              <a:rPr lang="en-US" sz="2400" u="sng" dirty="0" err="1"/>
              <a:t>анализе</a:t>
            </a:r>
            <a:r>
              <a:rPr lang="en-US" sz="2400" dirty="0"/>
              <a:t> </a:t>
            </a:r>
            <a:r>
              <a:rPr lang="en-US" sz="2400" dirty="0" err="1"/>
              <a:t>датог</a:t>
            </a:r>
            <a:r>
              <a:rPr lang="en-US" sz="2400" dirty="0"/>
              <a:t> </a:t>
            </a:r>
            <a:r>
              <a:rPr lang="en-US" sz="2400" dirty="0" err="1"/>
              <a:t>проблема</a:t>
            </a:r>
            <a:endParaRPr lang="en-US" sz="2400" dirty="0"/>
          </a:p>
          <a:p>
            <a:pPr lvl="1">
              <a:buSzPct val="114999"/>
            </a:pPr>
            <a:r>
              <a:rPr lang="en-US" sz="2400" dirty="0" err="1"/>
              <a:t>Пожељан</a:t>
            </a:r>
            <a:r>
              <a:rPr lang="en-US" sz="2400" dirty="0"/>
              <a:t>, </a:t>
            </a:r>
            <a:r>
              <a:rPr lang="en-US" sz="2400" dirty="0" err="1"/>
              <a:t>насушан</a:t>
            </a:r>
            <a:r>
              <a:rPr lang="en-US" sz="2400" dirty="0"/>
              <a:t>, </a:t>
            </a:r>
            <a:r>
              <a:rPr lang="en-US" sz="2400" dirty="0" err="1"/>
              <a:t>остварљив</a:t>
            </a:r>
            <a:r>
              <a:rPr lang="en-US" sz="2400" dirty="0"/>
              <a:t> </a:t>
            </a:r>
            <a:r>
              <a:rPr lang="en-US" sz="2400" u="sng" dirty="0" err="1"/>
              <a:t>стваралачки</a:t>
            </a:r>
            <a:r>
              <a:rPr lang="en-US" sz="2400" u="sng" dirty="0"/>
              <a:t> </a:t>
            </a:r>
            <a:r>
              <a:rPr lang="en-US" sz="2400" u="sng" dirty="0" err="1"/>
              <a:t>сусрет</a:t>
            </a:r>
            <a:r>
              <a:rPr lang="en-US" sz="2400" dirty="0"/>
              <a:t> </a:t>
            </a:r>
            <a:r>
              <a:rPr lang="en-US" sz="2400" i="1" dirty="0" err="1"/>
              <a:t>техничке</a:t>
            </a:r>
            <a:r>
              <a:rPr lang="en-US" sz="2400" i="1" dirty="0"/>
              <a:t> и </a:t>
            </a:r>
            <a:r>
              <a:rPr lang="en-US" sz="2400" i="1" dirty="0" err="1"/>
              <a:t>друштвено-хуманистичке</a:t>
            </a:r>
            <a:r>
              <a:rPr lang="en-US" sz="2400" i="1" dirty="0"/>
              <a:t> </a:t>
            </a:r>
            <a:r>
              <a:rPr lang="en-US" sz="2400" i="1" dirty="0" err="1"/>
              <a:t>интелигенције</a:t>
            </a:r>
            <a:endParaRPr lang="en-US" sz="2400" i="1" dirty="0"/>
          </a:p>
          <a:p>
            <a:pPr lvl="1">
              <a:buSzPct val="114999"/>
            </a:pPr>
            <a:r>
              <a:rPr lang="en-US" sz="2400" dirty="0" err="1"/>
              <a:t>Одавно</a:t>
            </a:r>
            <a:r>
              <a:rPr lang="en-US" sz="2400" dirty="0"/>
              <a:t> </a:t>
            </a:r>
            <a:r>
              <a:rPr lang="en-US" sz="2400" dirty="0" err="1"/>
              <a:t>рутински</a:t>
            </a:r>
            <a:r>
              <a:rPr lang="en-US" sz="2400" dirty="0"/>
              <a:t> </a:t>
            </a:r>
            <a:r>
              <a:rPr lang="en-US" sz="2400" dirty="0" err="1"/>
              <a:t>чин</a:t>
            </a:r>
            <a:r>
              <a:rPr lang="en-US" sz="2400" dirty="0"/>
              <a:t> </a:t>
            </a:r>
            <a:r>
              <a:rPr lang="en-US" sz="2400" u="sng" dirty="0" err="1"/>
              <a:t>научне</a:t>
            </a:r>
            <a:r>
              <a:rPr lang="en-US" sz="2400" u="sng" dirty="0"/>
              <a:t> </a:t>
            </a:r>
            <a:r>
              <a:rPr lang="en-US" sz="2400" u="sng" dirty="0" err="1"/>
              <a:t>свакодневице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 </a:t>
            </a:r>
            <a:r>
              <a:rPr lang="en-US" sz="2400" dirty="0" err="1"/>
              <a:t>Западу</a:t>
            </a:r>
            <a:r>
              <a:rPr lang="en-US" sz="2400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94237-39A0-4331-8737-D56EE3F9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8C3-9870-4D4C-A50F-2E5695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9FCB-9B2B-4EDE-986C-E7606593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Србија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/>
              <a:t>Тензија</a:t>
            </a:r>
            <a:r>
              <a:rPr lang="en-US" sz="2400" dirty="0"/>
              <a:t>, </a:t>
            </a:r>
            <a:r>
              <a:rPr lang="en-US" sz="2400" dirty="0" err="1"/>
              <a:t>беспредметно</a:t>
            </a:r>
            <a:r>
              <a:rPr lang="en-US" sz="2400" dirty="0"/>
              <a:t> </a:t>
            </a:r>
            <a:r>
              <a:rPr lang="en-US" sz="2400" dirty="0" err="1"/>
              <a:t>сукобљавање</a:t>
            </a:r>
            <a:r>
              <a:rPr lang="en-US" sz="2400" dirty="0"/>
              <a:t>, </a:t>
            </a:r>
            <a:r>
              <a:rPr lang="en-US" sz="2400" dirty="0" err="1"/>
              <a:t>отворено</a:t>
            </a:r>
            <a:r>
              <a:rPr lang="en-US" sz="2400" dirty="0"/>
              <a:t> и </a:t>
            </a:r>
            <a:r>
              <a:rPr lang="en-US" sz="2400" dirty="0" err="1"/>
              <a:t>обостарно</a:t>
            </a:r>
            <a:r>
              <a:rPr lang="en-US" sz="2400" dirty="0"/>
              <a:t> </a:t>
            </a:r>
            <a:r>
              <a:rPr lang="en-US" sz="2400" dirty="0" err="1"/>
              <a:t>зазирање</a:t>
            </a:r>
            <a:r>
              <a:rPr lang="en-US" sz="2400" dirty="0"/>
              <a:t> </a:t>
            </a:r>
            <a:r>
              <a:rPr lang="en-US" sz="2400" dirty="0" err="1"/>
              <a:t>међу</a:t>
            </a:r>
            <a:r>
              <a:rPr lang="en-US" sz="2400" dirty="0"/>
              <a:t> </a:t>
            </a:r>
            <a:r>
              <a:rPr lang="en-US" sz="2400" dirty="0" err="1"/>
              <a:t>блоковима</a:t>
            </a:r>
            <a:r>
              <a:rPr lang="en-US" sz="2400" dirty="0"/>
              <a:t> </a:t>
            </a:r>
            <a:r>
              <a:rPr lang="en-US" sz="2400" dirty="0" err="1"/>
              <a:t>обеју</a:t>
            </a:r>
            <a:r>
              <a:rPr lang="en-US" sz="2400" dirty="0"/>
              <a:t> </a:t>
            </a:r>
            <a:r>
              <a:rPr lang="en-US" sz="2400" dirty="0" err="1"/>
              <a:t>интелигенција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Филозофи</a:t>
            </a:r>
            <a:r>
              <a:rPr lang="en-US" sz="2400" dirty="0"/>
              <a:t> и </a:t>
            </a:r>
            <a:r>
              <a:rPr lang="en-US" sz="2400" dirty="0" err="1"/>
              <a:t>социолози</a:t>
            </a:r>
            <a:endParaRPr lang="en-US" sz="2400" dirty="0"/>
          </a:p>
          <a:p>
            <a:pPr lvl="2">
              <a:buSzPct val="114999"/>
            </a:pPr>
            <a:r>
              <a:rPr lang="en-US" sz="2400" dirty="0" err="1"/>
              <a:t>Природно-математичке</a:t>
            </a:r>
            <a:r>
              <a:rPr lang="en-US" sz="2400" dirty="0"/>
              <a:t> и </a:t>
            </a:r>
            <a:r>
              <a:rPr lang="en-US" sz="2400" dirty="0" err="1"/>
              <a:t>техничке</a:t>
            </a:r>
            <a:r>
              <a:rPr lang="en-US" sz="2400" dirty="0"/>
              <a:t> </a:t>
            </a:r>
            <a:r>
              <a:rPr lang="en-US" sz="2400" dirty="0" err="1"/>
              <a:t>науке</a:t>
            </a:r>
            <a:endParaRPr lang="en-US" sz="2400" dirty="0"/>
          </a:p>
          <a:p>
            <a:pPr lvl="2">
              <a:buSzPct val="114999"/>
            </a:pPr>
            <a:endParaRPr lang="en-US"/>
          </a:p>
          <a:p>
            <a:pPr lvl="1">
              <a:buSzPct val="114999"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63CB6F-C64A-4B1F-8A6A-2E09B85C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56" y="3654651"/>
            <a:ext cx="3281082" cy="22322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06DDA-CB8A-4E39-9E10-6640CEE2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D7EC-4436-46CF-8FD7-81DD5751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Инжењерска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2484-2962-4273-BA77-B73862EDA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8402167" cy="3330141"/>
          </a:xfrm>
        </p:spPr>
        <p:txBody>
          <a:bodyPr/>
          <a:lstStyle/>
          <a:p>
            <a:r>
              <a:rPr lang="en-US" err="1">
                <a:ea typeface="+mn-lt"/>
                <a:cs typeface="+mn-lt"/>
              </a:rPr>
              <a:t>Ђорђевић</a:t>
            </a:r>
            <a:r>
              <a:rPr lang="en-US">
                <a:ea typeface="+mn-lt"/>
                <a:cs typeface="+mn-lt"/>
              </a:rPr>
              <a:t> Д. Б. и Б. </a:t>
            </a:r>
            <a:r>
              <a:rPr lang="en-US" err="1">
                <a:ea typeface="+mn-lt"/>
                <a:cs typeface="+mn-lt"/>
              </a:rPr>
              <a:t>Ђуровић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Професионална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етика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инжењера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Машински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факултет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Ниш</a:t>
            </a:r>
            <a:r>
              <a:rPr lang="en-US">
                <a:ea typeface="+mn-lt"/>
                <a:cs typeface="+mn-lt"/>
              </a:rPr>
              <a:t>, 2011.</a:t>
            </a:r>
          </a:p>
          <a:p>
            <a:pPr>
              <a:buSzPct val="114999"/>
            </a:pPr>
            <a:r>
              <a:rPr lang="en-US" err="1">
                <a:ea typeface="+mn-lt"/>
                <a:cs typeface="+mn-lt"/>
              </a:rPr>
              <a:t>Ђорђевић</a:t>
            </a:r>
            <a:r>
              <a:rPr lang="en-US">
                <a:ea typeface="+mn-lt"/>
                <a:cs typeface="+mn-lt"/>
              </a:rPr>
              <a:t> Д. Б. и Б. </a:t>
            </a:r>
            <a:r>
              <a:rPr lang="en-US" err="1">
                <a:ea typeface="+mn-lt"/>
                <a:cs typeface="+mn-lt"/>
              </a:rPr>
              <a:t>Ђуровић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Професија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инжењер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Машински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факултет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Ниш</a:t>
            </a:r>
            <a:r>
              <a:rPr lang="en-US">
                <a:ea typeface="+mn-lt"/>
                <a:cs typeface="+mn-lt"/>
              </a:rPr>
              <a:t>, 2013</a:t>
            </a:r>
          </a:p>
          <a:p>
            <a:pPr>
              <a:buSzPct val="114999"/>
            </a:pPr>
            <a:r>
              <a:rPr lang="en-US" err="1">
                <a:ea typeface="+mn-lt"/>
                <a:cs typeface="+mn-lt"/>
              </a:rPr>
              <a:t>Ђорђевић</a:t>
            </a:r>
            <a:r>
              <a:rPr lang="en-US">
                <a:ea typeface="+mn-lt"/>
                <a:cs typeface="+mn-lt"/>
              </a:rPr>
              <a:t> Д. Б. и </a:t>
            </a:r>
            <a:r>
              <a:rPr lang="en-US" err="1">
                <a:ea typeface="+mn-lt"/>
                <a:cs typeface="+mn-lt"/>
              </a:rPr>
              <a:t>Тасић</a:t>
            </a:r>
            <a:r>
              <a:rPr lang="en-US">
                <a:ea typeface="+mn-lt"/>
                <a:cs typeface="+mn-lt"/>
              </a:rPr>
              <a:t> М., </a:t>
            </a:r>
            <a:r>
              <a:rPr lang="en-US" err="1">
                <a:ea typeface="+mn-lt"/>
                <a:cs typeface="+mn-lt"/>
              </a:rPr>
              <a:t>Рад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техника</a:t>
            </a:r>
            <a:r>
              <a:rPr lang="en-US">
                <a:ea typeface="+mn-lt"/>
                <a:cs typeface="+mn-lt"/>
              </a:rPr>
              <a:t> и </a:t>
            </a:r>
            <a:r>
              <a:rPr lang="en-US" err="1">
                <a:ea typeface="+mn-lt"/>
                <a:cs typeface="+mn-lt"/>
              </a:rPr>
              <a:t>етика</a:t>
            </a:r>
            <a:r>
              <a:rPr lang="en-US">
                <a:ea typeface="+mn-lt"/>
                <a:cs typeface="+mn-lt"/>
              </a:rPr>
              <a:t> у </a:t>
            </a:r>
            <a:r>
              <a:rPr lang="en-US" err="1">
                <a:ea typeface="+mn-lt"/>
                <a:cs typeface="+mn-lt"/>
              </a:rPr>
              <a:t>ери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глобализације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Машински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факултет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Ниш</a:t>
            </a:r>
            <a:r>
              <a:rPr lang="en-US">
                <a:ea typeface="+mn-lt"/>
                <a:cs typeface="+mn-lt"/>
              </a:rPr>
              <a:t>, 2015.</a:t>
            </a:r>
            <a:endParaRPr lang="en-US"/>
          </a:p>
        </p:txBody>
      </p:sp>
      <p:pic>
        <p:nvPicPr>
          <p:cNvPr id="4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4158976-AF65-4C7C-AAC4-2A0AEB16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2259800"/>
            <a:ext cx="2743200" cy="39296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31B29-511C-4A2B-A78B-570DE923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92D8-1D9C-45CB-8A12-4CD76FAC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Професионална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етика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за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инжењере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6AE74E-7199-47E4-BCDA-0B2C9F9E4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610" y="2556932"/>
            <a:ext cx="4730777" cy="33189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725F8-74F9-4628-8AC2-EDCA9457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9FB2-ED19-4E8E-BFC3-4B76C072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Професионална</a:t>
            </a:r>
            <a:r>
              <a:rPr lang="en-US"/>
              <a:t> </a:t>
            </a:r>
            <a:r>
              <a:rPr lang="en-US" err="1"/>
              <a:t>етика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инжењере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E51A-71B3-45A9-8F6B-B63AEA1E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Професионалац</a:t>
            </a:r>
            <a:r>
              <a:rPr lang="en-US" dirty="0"/>
              <a:t>:</a:t>
            </a:r>
          </a:p>
          <a:p>
            <a:pPr lvl="1">
              <a:buSzPct val="114999"/>
            </a:pPr>
            <a:r>
              <a:rPr lang="en-US" sz="2400" dirty="0" err="1"/>
              <a:t>Ауторитет</a:t>
            </a:r>
            <a:r>
              <a:rPr lang="en-US" sz="2400" dirty="0"/>
              <a:t> у </a:t>
            </a:r>
            <a:r>
              <a:rPr lang="en-US" sz="2400" dirty="0" err="1"/>
              <a:t>једној</a:t>
            </a:r>
            <a:r>
              <a:rPr lang="en-US" sz="2400" dirty="0"/>
              <a:t> </a:t>
            </a:r>
            <a:r>
              <a:rPr lang="en-US" sz="2400" dirty="0" err="1"/>
              <a:t>професији</a:t>
            </a:r>
          </a:p>
          <a:p>
            <a:pPr lvl="1">
              <a:buSzPct val="114999"/>
            </a:pPr>
            <a:r>
              <a:rPr lang="en-US" sz="2400" dirty="0" err="1"/>
              <a:t>Специјалне</a:t>
            </a:r>
            <a:r>
              <a:rPr lang="en-US" sz="2400" dirty="0"/>
              <a:t> </a:t>
            </a:r>
            <a:r>
              <a:rPr lang="en-US" sz="2400" dirty="0" err="1"/>
              <a:t>квалификације</a:t>
            </a:r>
            <a:r>
              <a:rPr lang="en-US" sz="2400" dirty="0"/>
              <a:t>:</a:t>
            </a:r>
          </a:p>
          <a:p>
            <a:pPr lvl="2">
              <a:buSzPct val="114999"/>
            </a:pPr>
            <a:r>
              <a:rPr lang="en-US" sz="2400" dirty="0" err="1"/>
              <a:t>Знање</a:t>
            </a:r>
            <a:r>
              <a:rPr lang="en-US" sz="2400" dirty="0"/>
              <a:t>, </a:t>
            </a:r>
            <a:r>
              <a:rPr lang="en-US" sz="2400" dirty="0" err="1"/>
              <a:t>искуство</a:t>
            </a:r>
            <a:r>
              <a:rPr lang="en-US" sz="2400" dirty="0"/>
              <a:t>, </a:t>
            </a:r>
            <a:r>
              <a:rPr lang="en-US" sz="2400" dirty="0" err="1"/>
              <a:t>зна</a:t>
            </a:r>
            <a:r>
              <a:rPr lang="en-US" sz="2400" dirty="0"/>
              <a:t> </a:t>
            </a:r>
            <a:r>
              <a:rPr lang="en-US" sz="2400" dirty="0" err="1"/>
              <a:t>да</a:t>
            </a:r>
            <a:r>
              <a:rPr lang="en-US" sz="2400" dirty="0"/>
              <a:t> </a:t>
            </a:r>
            <a:r>
              <a:rPr lang="en-US" sz="2400" dirty="0" err="1"/>
              <a:t>реши</a:t>
            </a:r>
            <a:r>
              <a:rPr lang="en-US" sz="2400" dirty="0"/>
              <a:t> </a:t>
            </a:r>
            <a:r>
              <a:rPr lang="en-US" sz="2400" dirty="0" err="1"/>
              <a:t>проблем</a:t>
            </a:r>
            <a:r>
              <a:rPr lang="en-US" dirty="0"/>
              <a:t> </a:t>
            </a:r>
          </a:p>
        </p:txBody>
      </p:sp>
      <p:pic>
        <p:nvPicPr>
          <p:cNvPr id="4" name="Picture 4" descr="A picture containing person, window, person, suit&#10;&#10;Description automatically generated">
            <a:extLst>
              <a:ext uri="{FF2B5EF4-FFF2-40B4-BE49-F238E27FC236}">
                <a16:creationId xmlns:a16="http://schemas.microsoft.com/office/drawing/2014/main" id="{935E42DF-906C-4D7B-AE4E-E430BC8C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042" y="2448544"/>
            <a:ext cx="2474259" cy="37113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F2DF-FD6A-4E38-B350-AC215A0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36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Organic</vt:lpstr>
      <vt:lpstr>Инжењерска етика</vt:lpstr>
      <vt:lpstr>Инжењерска етика </vt:lpstr>
      <vt:lpstr>Инжењерска етика </vt:lpstr>
      <vt:lpstr>Инжењерска етика</vt:lpstr>
      <vt:lpstr>Инжењерска етика </vt:lpstr>
      <vt:lpstr>Инжењерска етика </vt:lpstr>
      <vt:lpstr>Инжењерска етика</vt:lpstr>
      <vt:lpstr>Професионална етика за инжењере</vt:lpstr>
      <vt:lpstr>Професионална етика за инжењере</vt:lpstr>
      <vt:lpstr>Професионална етика за инжењере </vt:lpstr>
      <vt:lpstr>Професионална етика за инжењере </vt:lpstr>
      <vt:lpstr>Професионална етика за инжењере</vt:lpstr>
      <vt:lpstr>Професионална етика за инжењере </vt:lpstr>
      <vt:lpstr>Професионална етика за инжењере </vt:lpstr>
      <vt:lpstr>Професија инжењер</vt:lpstr>
      <vt:lpstr>Република Србија: Републички завод за статистику</vt:lpstr>
      <vt:lpstr>Уређаји у домаћинствима</vt:lpstr>
      <vt:lpstr>Рачунари у домаћинствима </vt:lpstr>
      <vt:lpstr>Интернет у домаћинствима </vt:lpstr>
      <vt:lpstr>PowerPoint Presentation</vt:lpstr>
      <vt:lpstr>Појединци: употреба рачунара</vt:lpstr>
      <vt:lpstr>Појединци: употреба рачунара</vt:lpstr>
      <vt:lpstr>Појединци: употреба мобилног телефона</vt:lpstr>
      <vt:lpstr>Појединци: употреба мобилног телефона</vt:lpstr>
      <vt:lpstr>Појединци: употреба мобилног телефона</vt:lpstr>
      <vt:lpstr>Појединци: употреба интернета</vt:lpstr>
      <vt:lpstr>Појединци: употреба интернета</vt:lpstr>
      <vt:lpstr>Појединци: употреба интернета</vt:lpstr>
      <vt:lpstr>Појединци: употреба интернета</vt:lpstr>
      <vt:lpstr>Појединци: употреба интернета</vt:lpstr>
      <vt:lpstr>Појединци: употреба интернета</vt:lpstr>
      <vt:lpstr>Појединци: употреба интернета</vt:lpstr>
      <vt:lpstr>Друштвене мреже сакупљају податке</vt:lpstr>
      <vt:lpstr>Друштвене мреже сакупљају податке </vt:lpstr>
      <vt:lpstr>Утицај друштвених мрежа</vt:lpstr>
      <vt:lpstr>Утицај друштвених мрежа</vt:lpstr>
      <vt:lpstr>Утицај друштвених мрежа</vt:lpstr>
      <vt:lpstr>Утицај друштвених мрежа</vt:lpstr>
      <vt:lpstr>Шта су урадили запослени у компанијама? </vt:lpstr>
      <vt:lpstr>Шта су урадили запослени у компанијама? </vt:lpstr>
      <vt:lpstr>Шта су урадили запослени у компанијама?</vt:lpstr>
      <vt:lpstr>Шта ми можемо да урадимо? </vt:lpstr>
      <vt:lpstr>Шта ми можемо да урадимо? </vt:lpstr>
      <vt:lpstr>Шта ми можемо да урадимо?</vt:lpstr>
      <vt:lpstr>Шта ми можемо да урадимо?</vt:lpstr>
      <vt:lpstr>Шта ми можемо да урадимо?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102</cp:revision>
  <dcterms:created xsi:type="dcterms:W3CDTF">2022-03-07T09:24:27Z</dcterms:created>
  <dcterms:modified xsi:type="dcterms:W3CDTF">2022-03-10T10:34:25Z</dcterms:modified>
</cp:coreProperties>
</file>